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1292" r:id="rId2"/>
    <p:sldId id="338" r:id="rId3"/>
    <p:sldId id="1267" r:id="rId4"/>
    <p:sldId id="1291" r:id="rId5"/>
    <p:sldId id="1269" r:id="rId6"/>
    <p:sldId id="1271" r:id="rId7"/>
    <p:sldId id="1275" r:id="rId8"/>
    <p:sldId id="1289" r:id="rId9"/>
    <p:sldId id="1175" r:id="rId10"/>
    <p:sldId id="1245" r:id="rId11"/>
  </p:sldIdLst>
  <p:sldSz cx="12192000" cy="6858000"/>
  <p:notesSz cx="6797675" cy="9926638"/>
  <p:embeddedFontLst>
    <p:embeddedFont>
      <p:font typeface="Campton Book" pitchFamily="2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85">
          <p15:clr>
            <a:srgbClr val="A4A3A4"/>
          </p15:clr>
        </p15:guide>
        <p15:guide id="2" orient="horz" pos="328">
          <p15:clr>
            <a:srgbClr val="A4A3A4"/>
          </p15:clr>
        </p15:guide>
        <p15:guide id="3" orient="horz" pos="3728">
          <p15:clr>
            <a:srgbClr val="A4A3A4"/>
          </p15:clr>
        </p15:guide>
        <p15:guide id="4" pos="460">
          <p15:clr>
            <a:srgbClr val="A4A3A4"/>
          </p15:clr>
        </p15:guide>
        <p15:guide id="5" pos="72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328C"/>
    <a:srgbClr val="ECECEC"/>
    <a:srgbClr val="DDDDDC"/>
    <a:srgbClr val="595959"/>
    <a:srgbClr val="8679B4"/>
    <a:srgbClr val="5A4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57" autoAdjust="0"/>
    <p:restoredTop sz="94409" autoAdjust="0"/>
  </p:normalViewPr>
  <p:slideViewPr>
    <p:cSldViewPr snapToGrid="0" showGuides="1">
      <p:cViewPr>
        <p:scale>
          <a:sx n="106" d="100"/>
          <a:sy n="106" d="100"/>
        </p:scale>
        <p:origin x="2032" y="1136"/>
      </p:cViewPr>
      <p:guideLst>
        <p:guide orient="horz" pos="1185"/>
        <p:guide orient="horz" pos="328"/>
        <p:guide orient="horz" pos="3728"/>
        <p:guide pos="460"/>
        <p:guide pos="72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364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oleObject" Target="file:////prod.sitad.dk\dfs\CU2402\I-DREV\DEP-COA-ANA\Personlige%20mapper\LNL\Kopi%20af%20hjm%20land%20by.xlsx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2.xml"/><Relationship Id="rId2" Type="http://schemas.openxmlformats.org/officeDocument/2006/relationships/oleObject" Target="file:////prod.sitad.dk\dfs\CU2402\I-DREV\DEP-COA-ANA\Personlige%20mapper\LNL\Kopi%20af%20hjm%20land%20by.xlsx" TargetMode="External"/><Relationship Id="rId1" Type="http://schemas.openxmlformats.org/officeDocument/2006/relationships/themeOverride" Target="../theme/themeOverrid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xMode val="edge"/>
          <c:yMode val="edge"/>
          <c:x val="3.0683403068340307E-2"/>
          <c:y val="8.2397566901312932E-2"/>
          <c:w val="0.93863319386331934"/>
          <c:h val="0.77527923592884218"/>
        </c:manualLayout>
      </c:layout>
      <c:lineChart>
        <c:grouping val="standard"/>
        <c:varyColors val="0"/>
        <c:ser>
          <c:idx val="0"/>
          <c:order val="0"/>
          <c:tx>
            <c:strRef>
              <c:f>'bo 1990-2020'!$A$103</c:f>
              <c:strCache>
                <c:ptCount val="1"/>
                <c:pt idx="0">
                  <c:v>De fire store byer</c:v>
                </c:pt>
              </c:strCache>
            </c:strRef>
          </c:tx>
          <c:spPr>
            <a:ln w="31750" cap="rnd">
              <a:solidFill>
                <a:srgbClr val="888888"/>
              </a:solidFill>
              <a:round/>
            </a:ln>
          </c:spPr>
          <c:marker>
            <c:symbol val="none"/>
          </c:marker>
          <c:cat>
            <c:numRef>
              <c:f>'bo 1990-2020'!$B$102:$AF$102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'bo 1990-2020'!$B$103:$AF$103</c:f>
              <c:numCache>
                <c:formatCode>General</c:formatCode>
                <c:ptCount val="31"/>
                <c:pt idx="0">
                  <c:v>14301</c:v>
                </c:pt>
                <c:pt idx="1">
                  <c:v>15500</c:v>
                </c:pt>
                <c:pt idx="2">
                  <c:v>15811</c:v>
                </c:pt>
                <c:pt idx="3">
                  <c:v>16114</c:v>
                </c:pt>
                <c:pt idx="4">
                  <c:v>18497</c:v>
                </c:pt>
                <c:pt idx="5">
                  <c:v>16702</c:v>
                </c:pt>
                <c:pt idx="6">
                  <c:v>17810</c:v>
                </c:pt>
                <c:pt idx="7">
                  <c:v>18227</c:v>
                </c:pt>
                <c:pt idx="8">
                  <c:v>19104</c:v>
                </c:pt>
                <c:pt idx="9">
                  <c:v>19356</c:v>
                </c:pt>
                <c:pt idx="10">
                  <c:v>21104</c:v>
                </c:pt>
                <c:pt idx="11">
                  <c:v>21464</c:v>
                </c:pt>
                <c:pt idx="12">
                  <c:v>21794</c:v>
                </c:pt>
                <c:pt idx="13">
                  <c:v>22106</c:v>
                </c:pt>
                <c:pt idx="14">
                  <c:v>21879</c:v>
                </c:pt>
                <c:pt idx="15">
                  <c:v>22171</c:v>
                </c:pt>
                <c:pt idx="16">
                  <c:v>21545</c:v>
                </c:pt>
                <c:pt idx="17">
                  <c:v>22400</c:v>
                </c:pt>
                <c:pt idx="18">
                  <c:v>22615</c:v>
                </c:pt>
                <c:pt idx="19">
                  <c:v>23232</c:v>
                </c:pt>
                <c:pt idx="20">
                  <c:v>24069</c:v>
                </c:pt>
                <c:pt idx="21">
                  <c:v>24158</c:v>
                </c:pt>
                <c:pt idx="22">
                  <c:v>24631</c:v>
                </c:pt>
                <c:pt idx="23">
                  <c:v>27723</c:v>
                </c:pt>
                <c:pt idx="24">
                  <c:v>29518</c:v>
                </c:pt>
                <c:pt idx="25">
                  <c:v>31618</c:v>
                </c:pt>
                <c:pt idx="26">
                  <c:v>34374</c:v>
                </c:pt>
                <c:pt idx="27">
                  <c:v>32546</c:v>
                </c:pt>
                <c:pt idx="28">
                  <c:v>32722</c:v>
                </c:pt>
                <c:pt idx="29">
                  <c:v>33181</c:v>
                </c:pt>
                <c:pt idx="30">
                  <c:v>33511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2E0-429A-801D-36549FB25E6E}"/>
            </c:ext>
          </c:extLst>
        </c:ser>
        <c:ser>
          <c:idx val="1"/>
          <c:order val="1"/>
          <c:tx>
            <c:strRef>
              <c:f>'bo 1990-2020'!$A$104</c:f>
              <c:strCache>
                <c:ptCount val="1"/>
                <c:pt idx="0">
                  <c:v>Udenfor de store byer</c:v>
                </c:pt>
              </c:strCache>
            </c:strRef>
          </c:tx>
          <c:spPr>
            <a:ln w="31750" cap="rnd">
              <a:solidFill>
                <a:srgbClr val="46328C"/>
              </a:solidFill>
              <a:round/>
            </a:ln>
          </c:spPr>
          <c:marker>
            <c:symbol val="none"/>
          </c:marker>
          <c:cat>
            <c:numRef>
              <c:f>'bo 1990-2020'!$B$102:$AF$102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'bo 1990-2020'!$B$104:$AF$104</c:f>
              <c:numCache>
                <c:formatCode>General</c:formatCode>
                <c:ptCount val="31"/>
                <c:pt idx="0">
                  <c:v>7361</c:v>
                </c:pt>
                <c:pt idx="1">
                  <c:v>8374</c:v>
                </c:pt>
                <c:pt idx="2">
                  <c:v>7941</c:v>
                </c:pt>
                <c:pt idx="3">
                  <c:v>8540</c:v>
                </c:pt>
                <c:pt idx="4">
                  <c:v>9367</c:v>
                </c:pt>
                <c:pt idx="5">
                  <c:v>7927</c:v>
                </c:pt>
                <c:pt idx="6">
                  <c:v>9334</c:v>
                </c:pt>
                <c:pt idx="7">
                  <c:v>8993</c:v>
                </c:pt>
                <c:pt idx="8">
                  <c:v>9642</c:v>
                </c:pt>
                <c:pt idx="9">
                  <c:v>9569</c:v>
                </c:pt>
                <c:pt idx="10">
                  <c:v>10397</c:v>
                </c:pt>
                <c:pt idx="11">
                  <c:v>10619</c:v>
                </c:pt>
                <c:pt idx="12">
                  <c:v>10537</c:v>
                </c:pt>
                <c:pt idx="13">
                  <c:v>10299</c:v>
                </c:pt>
                <c:pt idx="14">
                  <c:v>10072</c:v>
                </c:pt>
                <c:pt idx="15">
                  <c:v>9952</c:v>
                </c:pt>
                <c:pt idx="16">
                  <c:v>9705</c:v>
                </c:pt>
                <c:pt idx="17">
                  <c:v>9261</c:v>
                </c:pt>
                <c:pt idx="18">
                  <c:v>8904</c:v>
                </c:pt>
                <c:pt idx="19">
                  <c:v>8969</c:v>
                </c:pt>
                <c:pt idx="20">
                  <c:v>8780</c:v>
                </c:pt>
                <c:pt idx="21">
                  <c:v>8608</c:v>
                </c:pt>
                <c:pt idx="22">
                  <c:v>8657</c:v>
                </c:pt>
                <c:pt idx="23">
                  <c:v>9989</c:v>
                </c:pt>
                <c:pt idx="24">
                  <c:v>11012</c:v>
                </c:pt>
                <c:pt idx="25">
                  <c:v>11377</c:v>
                </c:pt>
                <c:pt idx="26">
                  <c:v>12087</c:v>
                </c:pt>
                <c:pt idx="27">
                  <c:v>11831</c:v>
                </c:pt>
                <c:pt idx="28">
                  <c:v>11965</c:v>
                </c:pt>
                <c:pt idx="29">
                  <c:v>11701</c:v>
                </c:pt>
                <c:pt idx="30">
                  <c:v>11673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2E0-429A-801D-36549FB25E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3391784"/>
        <c:axId val="673401296"/>
      </c:lineChart>
      <c:catAx>
        <c:axId val="6733917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0" vert="horz"/>
          <a:lstStyle/>
          <a:p>
            <a:pPr>
              <a:defRPr/>
            </a:pPr>
            <a:endParaRPr lang="en-DK"/>
          </a:p>
        </c:txPr>
        <c:crossAx val="673401296"/>
        <c:crosses val="autoZero"/>
        <c:auto val="1"/>
        <c:lblAlgn val="ctr"/>
        <c:lblOffset val="100"/>
        <c:noMultiLvlLbl val="0"/>
      </c:catAx>
      <c:valAx>
        <c:axId val="673401296"/>
        <c:scaling>
          <c:orientation val="minMax"/>
        </c:scaling>
        <c:delete val="0"/>
        <c:axPos val="l"/>
        <c:numFmt formatCode="#,##0" sourceLinked="0"/>
        <c:majorTickMark val="out"/>
        <c:minorTickMark val="none"/>
        <c:tickLblPos val="nextTo"/>
        <c:spPr>
          <a:noFill/>
          <a:ln w="12700">
            <a:solidFill>
              <a:schemeClr val="tx1"/>
            </a:solidFill>
          </a:ln>
          <a:effectLst/>
        </c:spPr>
        <c:txPr>
          <a:bodyPr rot="-60000000" vert="horz"/>
          <a:lstStyle/>
          <a:p>
            <a:pPr>
              <a:defRPr/>
            </a:pPr>
            <a:endParaRPr lang="en-DK"/>
          </a:p>
        </c:txPr>
        <c:crossAx val="673391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0860272674249054"/>
          <c:w val="0.66242941389648469"/>
          <c:h val="9.1397273257509473E-2"/>
        </c:manualLayout>
      </c:layout>
      <c:overlay val="0"/>
      <c:spPr>
        <a:noFill/>
        <a:ln>
          <a:noFill/>
        </a:ln>
        <a:effectLst/>
      </c:spPr>
      <c:txPr>
        <a:bodyPr rot="0" vert="horz"/>
        <a:lstStyle/>
        <a:p>
          <a:pPr>
            <a:defRPr/>
          </a:pPr>
          <a:endParaRPr lang="en-DK"/>
        </a:p>
      </c:txPr>
    </c:legend>
    <c:plotVisOnly val="1"/>
    <c:dispBlanksAs val="gap"/>
    <c:showDLblsOverMax val="0"/>
    <c:extLst/>
  </c:chart>
  <c:spPr>
    <a:noFill/>
    <a:ln w="9525" cap="flat" cmpd="sng" algn="ctr">
      <a:noFill/>
      <a:round/>
    </a:ln>
    <a:effectLst/>
  </c:spPr>
  <c:txPr>
    <a:bodyPr/>
    <a:lstStyle/>
    <a:p>
      <a:pPr>
        <a:defRPr sz="1200" baseline="0">
          <a:solidFill>
            <a:schemeClr val="tx1"/>
          </a:solidFill>
          <a:latin typeface="Arial" panose="020B0604020202020204" pitchFamily="34" charset="0"/>
        </a:defRPr>
      </a:pPr>
      <a:endParaRPr lang="en-DK"/>
    </a:p>
  </c:txPr>
  <c:externalData r:id="rId2">
    <c:autoUpdate val="0"/>
  </c:externalData>
  <c:userShapes r:id="rId3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xMode val="edge"/>
          <c:yMode val="edge"/>
          <c:x val="3.0683403068340307E-2"/>
          <c:y val="8.2399023903740778E-2"/>
          <c:w val="0.93863319386331934"/>
          <c:h val="0.77528142315543869"/>
        </c:manualLayout>
      </c:layout>
      <c:lineChart>
        <c:grouping val="standard"/>
        <c:varyColors val="0"/>
        <c:ser>
          <c:idx val="0"/>
          <c:order val="0"/>
          <c:tx>
            <c:strRef>
              <c:f>'bo 1990-2020'!$A$170</c:f>
              <c:strCache>
                <c:ptCount val="1"/>
                <c:pt idx="0">
                  <c:v>De fire store byer</c:v>
                </c:pt>
              </c:strCache>
            </c:strRef>
          </c:tx>
          <c:spPr>
            <a:ln w="31750">
              <a:solidFill>
                <a:srgbClr val="888888"/>
              </a:solidFill>
            </a:ln>
          </c:spPr>
          <c:marker>
            <c:symbol val="none"/>
          </c:marker>
          <c:cat>
            <c:numRef>
              <c:f>'bo 1990-2020'!$B$169:$AF$169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'bo 1990-2020'!$B$170:$AF$170</c:f>
              <c:numCache>
                <c:formatCode>0</c:formatCode>
                <c:ptCount val="31"/>
                <c:pt idx="0">
                  <c:v>100</c:v>
                </c:pt>
                <c:pt idx="1">
                  <c:v>108.3840290888749</c:v>
                </c:pt>
                <c:pt idx="2">
                  <c:v>110.55870218865813</c:v>
                </c:pt>
                <c:pt idx="3">
                  <c:v>112.6774351443955</c:v>
                </c:pt>
                <c:pt idx="4">
                  <c:v>129.34060555205932</c:v>
                </c:pt>
                <c:pt idx="5">
                  <c:v>116.789035731767</c:v>
                </c:pt>
                <c:pt idx="6">
                  <c:v>124.53674568212014</c:v>
                </c:pt>
                <c:pt idx="7">
                  <c:v>127.45262569051114</c:v>
                </c:pt>
                <c:pt idx="8">
                  <c:v>133.58506398153975</c:v>
                </c:pt>
                <c:pt idx="9">
                  <c:v>135.34717851898469</c:v>
                </c:pt>
                <c:pt idx="10">
                  <c:v>147.57009999300749</c:v>
                </c:pt>
                <c:pt idx="11">
                  <c:v>150.08740647507167</c:v>
                </c:pt>
                <c:pt idx="12">
                  <c:v>152.39493741696384</c:v>
                </c:pt>
                <c:pt idx="13">
                  <c:v>154.57660303475282</c:v>
                </c:pt>
                <c:pt idx="14">
                  <c:v>152.98930144745123</c:v>
                </c:pt>
                <c:pt idx="15">
                  <c:v>155.03111670512553</c:v>
                </c:pt>
                <c:pt idx="16">
                  <c:v>150.65380043353611</c:v>
                </c:pt>
                <c:pt idx="17">
                  <c:v>156.63240332843858</c:v>
                </c:pt>
                <c:pt idx="18">
                  <c:v>158.13579469967135</c:v>
                </c:pt>
                <c:pt idx="19">
                  <c:v>162.45017830920915</c:v>
                </c:pt>
                <c:pt idx="20">
                  <c:v>168.30291588000838</c:v>
                </c:pt>
                <c:pt idx="21">
                  <c:v>168.92524998251869</c:v>
                </c:pt>
                <c:pt idx="22">
                  <c:v>172.23271099923082</c:v>
                </c:pt>
                <c:pt idx="23">
                  <c:v>193.85357667295992</c:v>
                </c:pt>
                <c:pt idx="24">
                  <c:v>206.40514649325223</c:v>
                </c:pt>
                <c:pt idx="25">
                  <c:v>221.08943430529334</c:v>
                </c:pt>
                <c:pt idx="26">
                  <c:v>240.36081392909585</c:v>
                </c:pt>
                <c:pt idx="27">
                  <c:v>227.57849101461437</c:v>
                </c:pt>
                <c:pt idx="28">
                  <c:v>228.80917418362353</c:v>
                </c:pt>
                <c:pt idx="29">
                  <c:v>232.01873994825536</c:v>
                </c:pt>
                <c:pt idx="30">
                  <c:v>234.32627089014755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B0A-4EB6-AC3A-7EE6670332AB}"/>
            </c:ext>
          </c:extLst>
        </c:ser>
        <c:ser>
          <c:idx val="1"/>
          <c:order val="1"/>
          <c:tx>
            <c:strRef>
              <c:f>'bo 1990-2020'!$A$171</c:f>
              <c:strCache>
                <c:ptCount val="1"/>
                <c:pt idx="0">
                  <c:v>Udenfor de store byer</c:v>
                </c:pt>
              </c:strCache>
            </c:strRef>
          </c:tx>
          <c:spPr>
            <a:ln w="31750">
              <a:solidFill>
                <a:srgbClr val="46328C"/>
              </a:solidFill>
            </a:ln>
          </c:spPr>
          <c:marker>
            <c:symbol val="none"/>
          </c:marker>
          <c:cat>
            <c:numRef>
              <c:f>'bo 1990-2020'!$B$169:$AF$169</c:f>
              <c:numCache>
                <c:formatCode>General</c:formatCode>
                <c:ptCount val="31"/>
                <c:pt idx="0">
                  <c:v>1990</c:v>
                </c:pt>
                <c:pt idx="1">
                  <c:v>1991</c:v>
                </c:pt>
                <c:pt idx="2">
                  <c:v>1992</c:v>
                </c:pt>
                <c:pt idx="3">
                  <c:v>1993</c:v>
                </c:pt>
                <c:pt idx="4">
                  <c:v>1994</c:v>
                </c:pt>
                <c:pt idx="5">
                  <c:v>1995</c:v>
                </c:pt>
                <c:pt idx="6">
                  <c:v>1996</c:v>
                </c:pt>
                <c:pt idx="7">
                  <c:v>1997</c:v>
                </c:pt>
                <c:pt idx="8">
                  <c:v>1998</c:v>
                </c:pt>
                <c:pt idx="9">
                  <c:v>1999</c:v>
                </c:pt>
                <c:pt idx="10">
                  <c:v>2000</c:v>
                </c:pt>
                <c:pt idx="11">
                  <c:v>2001</c:v>
                </c:pt>
                <c:pt idx="12">
                  <c:v>2002</c:v>
                </c:pt>
                <c:pt idx="13">
                  <c:v>2003</c:v>
                </c:pt>
                <c:pt idx="14">
                  <c:v>2004</c:v>
                </c:pt>
                <c:pt idx="15">
                  <c:v>2005</c:v>
                </c:pt>
                <c:pt idx="16">
                  <c:v>2006</c:v>
                </c:pt>
                <c:pt idx="17">
                  <c:v>2007</c:v>
                </c:pt>
                <c:pt idx="18">
                  <c:v>2008</c:v>
                </c:pt>
                <c:pt idx="19">
                  <c:v>2009</c:v>
                </c:pt>
                <c:pt idx="20">
                  <c:v>2010</c:v>
                </c:pt>
                <c:pt idx="21">
                  <c:v>2011</c:v>
                </c:pt>
                <c:pt idx="22">
                  <c:v>2012</c:v>
                </c:pt>
                <c:pt idx="23">
                  <c:v>2013</c:v>
                </c:pt>
                <c:pt idx="24">
                  <c:v>2014</c:v>
                </c:pt>
                <c:pt idx="25">
                  <c:v>2015</c:v>
                </c:pt>
                <c:pt idx="26">
                  <c:v>2016</c:v>
                </c:pt>
                <c:pt idx="27">
                  <c:v>2017</c:v>
                </c:pt>
                <c:pt idx="28">
                  <c:v>2018</c:v>
                </c:pt>
                <c:pt idx="29">
                  <c:v>2019</c:v>
                </c:pt>
                <c:pt idx="30">
                  <c:v>2020</c:v>
                </c:pt>
              </c:numCache>
            </c:numRef>
          </c:cat>
          <c:val>
            <c:numRef>
              <c:f>'bo 1990-2020'!$B$171:$AF$171</c:f>
              <c:numCache>
                <c:formatCode>0</c:formatCode>
                <c:ptCount val="31"/>
                <c:pt idx="0">
                  <c:v>100</c:v>
                </c:pt>
                <c:pt idx="1">
                  <c:v>113.76171715799484</c:v>
                </c:pt>
                <c:pt idx="2">
                  <c:v>107.87936421681836</c:v>
                </c:pt>
                <c:pt idx="3">
                  <c:v>116.01684553729112</c:v>
                </c:pt>
                <c:pt idx="4">
                  <c:v>127.25173210161662</c:v>
                </c:pt>
                <c:pt idx="5">
                  <c:v>107.68917266675724</c:v>
                </c:pt>
                <c:pt idx="6">
                  <c:v>126.8034234479011</c:v>
                </c:pt>
                <c:pt idx="7">
                  <c:v>122.17090069284065</c:v>
                </c:pt>
                <c:pt idx="8">
                  <c:v>130.98763754924602</c:v>
                </c:pt>
                <c:pt idx="9">
                  <c:v>129.9959244667844</c:v>
                </c:pt>
                <c:pt idx="10">
                  <c:v>141.24439614182856</c:v>
                </c:pt>
                <c:pt idx="11">
                  <c:v>144.26029072136939</c:v>
                </c:pt>
                <c:pt idx="12">
                  <c:v>143.14631164243988</c:v>
                </c:pt>
                <c:pt idx="13">
                  <c:v>139.91305529140064</c:v>
                </c:pt>
                <c:pt idx="14">
                  <c:v>136.82923515826656</c:v>
                </c:pt>
                <c:pt idx="15">
                  <c:v>135.19902187202825</c:v>
                </c:pt>
                <c:pt idx="16">
                  <c:v>131.84349952452112</c:v>
                </c:pt>
                <c:pt idx="17">
                  <c:v>125.81171036543948</c:v>
                </c:pt>
                <c:pt idx="18">
                  <c:v>120.96182583888057</c:v>
                </c:pt>
                <c:pt idx="19">
                  <c:v>121.84485803559299</c:v>
                </c:pt>
                <c:pt idx="20">
                  <c:v>119.27727210976768</c:v>
                </c:pt>
                <c:pt idx="21">
                  <c:v>116.94063306615949</c:v>
                </c:pt>
                <c:pt idx="22">
                  <c:v>117.60630349137347</c:v>
                </c:pt>
                <c:pt idx="23">
                  <c:v>135.7016709686184</c:v>
                </c:pt>
                <c:pt idx="24">
                  <c:v>149.59923923379975</c:v>
                </c:pt>
                <c:pt idx="25">
                  <c:v>154.55780464610785</c:v>
                </c:pt>
                <c:pt idx="26">
                  <c:v>164.20323325635104</c:v>
                </c:pt>
                <c:pt idx="27">
                  <c:v>160.72544491237605</c:v>
                </c:pt>
                <c:pt idx="28">
                  <c:v>162.54584974867547</c:v>
                </c:pt>
                <c:pt idx="29">
                  <c:v>158.95938051895121</c:v>
                </c:pt>
                <c:pt idx="30">
                  <c:v>158.57899741882898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B0A-4EB6-AC3A-7EE6670332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3391784"/>
        <c:axId val="673401296"/>
      </c:lineChart>
      <c:catAx>
        <c:axId val="6733917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0" vert="horz"/>
          <a:lstStyle/>
          <a:p>
            <a:pPr>
              <a:defRPr/>
            </a:pPr>
            <a:endParaRPr lang="en-DK"/>
          </a:p>
        </c:txPr>
        <c:crossAx val="673401296"/>
        <c:crosses val="autoZero"/>
        <c:auto val="1"/>
        <c:lblAlgn val="ctr"/>
        <c:lblOffset val="100"/>
        <c:noMultiLvlLbl val="0"/>
      </c:catAx>
      <c:valAx>
        <c:axId val="673401296"/>
        <c:scaling>
          <c:orientation val="minMax"/>
        </c:scaling>
        <c:delete val="0"/>
        <c:axPos val="l"/>
        <c:numFmt formatCode="#,##0" sourceLinked="0"/>
        <c:majorTickMark val="out"/>
        <c:minorTickMark val="none"/>
        <c:tickLblPos val="nextTo"/>
        <c:spPr>
          <a:noFill/>
          <a:ln w="12700">
            <a:solidFill>
              <a:schemeClr val="tx1"/>
            </a:solidFill>
          </a:ln>
          <a:effectLst/>
        </c:spPr>
        <c:txPr>
          <a:bodyPr rot="-60000000" vert="horz"/>
          <a:lstStyle/>
          <a:p>
            <a:pPr>
              <a:defRPr/>
            </a:pPr>
            <a:endParaRPr lang="en-DK"/>
          </a:p>
        </c:txPr>
        <c:crossAx val="673391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0860272674249054"/>
          <c:w val="0.66242941389648469"/>
          <c:h val="9.1397273257509473E-2"/>
        </c:manualLayout>
      </c:layout>
      <c:overlay val="0"/>
      <c:spPr>
        <a:noFill/>
        <a:ln>
          <a:noFill/>
        </a:ln>
        <a:effectLst/>
      </c:spPr>
      <c:txPr>
        <a:bodyPr rot="0" vert="horz"/>
        <a:lstStyle/>
        <a:p>
          <a:pPr>
            <a:defRPr/>
          </a:pPr>
          <a:endParaRPr lang="en-DK"/>
        </a:p>
      </c:txPr>
    </c:legend>
    <c:plotVisOnly val="1"/>
    <c:dispBlanksAs val="gap"/>
    <c:showDLblsOverMax val="0"/>
    <c:extLst/>
  </c:chart>
  <c:spPr>
    <a:noFill/>
    <a:ln w="9525" cap="flat" cmpd="sng" algn="ctr">
      <a:noFill/>
      <a:round/>
    </a:ln>
    <a:effectLst/>
  </c:spPr>
  <c:txPr>
    <a:bodyPr/>
    <a:lstStyle/>
    <a:p>
      <a:pPr>
        <a:defRPr sz="1200" baseline="0">
          <a:solidFill>
            <a:schemeClr val="tx1"/>
          </a:solidFill>
          <a:latin typeface="Arial" panose="020B0604020202020204" pitchFamily="34" charset="0"/>
        </a:defRPr>
      </a:pPr>
      <a:endParaRPr lang="en-DK"/>
    </a:p>
  </c:txPr>
  <c:externalData r:id="rId2">
    <c:autoUpdate val="0"/>
  </c:externalData>
  <c:userShapes r:id="rId3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0.04354</cdr:x>
      <cdr:y>0</cdr:y>
    </cdr:from>
    <cdr:to>
      <cdr:x>0.11902</cdr:x>
      <cdr:y>0.04766</cdr:y>
    </cdr:to>
    <cdr:sp macro="" textlink="">
      <cdr:nvSpPr>
        <cdr:cNvPr id="2" name="AxisTitleValueLeft"/>
        <cdr:cNvSpPr txBox="1"/>
      </cdr:nvSpPr>
      <cdr:spPr>
        <a:xfrm xmlns:a="http://schemas.openxmlformats.org/drawingml/2006/main">
          <a:off x="238539" y="0"/>
          <a:ext cx="413575" cy="18466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horz" wrap="none" lIns="31750" tIns="0" rIns="31750" bIns="0" rtlCol="0">
          <a:spAutoFit/>
        </a:bodyPr>
        <a:lstStyle xmlns:a="http://schemas.openxmlformats.org/drawingml/2006/main"/>
        <a:p xmlns:a="http://schemas.openxmlformats.org/drawingml/2006/main">
          <a:r>
            <a:rPr lang="da-DK" sz="1200" dirty="0">
              <a:solidFill>
                <a:srgbClr val="000000"/>
              </a:solidFill>
              <a:latin typeface="Arial" panose="020B0604020202020204" pitchFamily="34" charset="0"/>
            </a:rPr>
            <a:t>Antal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0.00167</cdr:y>
    </cdr:from>
    <cdr:to>
      <cdr:x>0.23587</cdr:x>
      <cdr:y>0.04933</cdr:y>
    </cdr:to>
    <cdr:sp macro="" textlink="">
      <cdr:nvSpPr>
        <cdr:cNvPr id="3" name="AxisTitleValueLeft"/>
        <cdr:cNvSpPr txBox="1"/>
      </cdr:nvSpPr>
      <cdr:spPr>
        <a:xfrm xmlns:a="http://schemas.openxmlformats.org/drawingml/2006/main">
          <a:off x="0" y="6669"/>
          <a:ext cx="1239408" cy="18998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horz" wrap="none" lIns="31750" tIns="0" rIns="31750" bIns="0" rtlCol="0">
          <a:spAutoFit/>
        </a:bodyPr>
        <a:lstStyle xmlns:a="http://schemas.openxmlformats.org/drawingml/2006/main"/>
        <a:p xmlns:a="http://schemas.openxmlformats.org/drawingml/2006/main">
          <a:r>
            <a:rPr lang="da-DK" sz="1200" dirty="0">
              <a:solidFill>
                <a:srgbClr val="000000"/>
              </a:solidFill>
              <a:latin typeface="Arial" panose="020B0604020202020204" pitchFamily="34" charset="0"/>
            </a:rPr>
            <a:t>Indeks</a:t>
          </a:r>
          <a:r>
            <a:rPr lang="da-DK" sz="1200" baseline="0" dirty="0">
              <a:solidFill>
                <a:srgbClr val="000000"/>
              </a:solidFill>
              <a:latin typeface="Arial" panose="020B0604020202020204" pitchFamily="34" charset="0"/>
            </a:rPr>
            <a:t> (1990=100)</a:t>
          </a:r>
          <a:endParaRPr lang="da-DK" sz="1200" dirty="0">
            <a:solidFill>
              <a:srgbClr val="000000"/>
            </a:solidFill>
            <a:latin typeface="Arial" panose="020B0604020202020204" pitchFamily="34" charset="0"/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382C0-1D05-4229-918E-CDD7B7E48B4A}" type="slidenum">
              <a:rPr lang="en-GB" smtClean="0"/>
              <a:t>‹#›</a:t>
            </a:fld>
            <a:endParaRPr lang="en-GB"/>
          </a:p>
        </p:txBody>
      </p:sp>
      <p:sp>
        <p:nvSpPr>
          <p:cNvPr id="8" name="Date Placeholder 7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6AEEE-E778-402E-8B8F-9A98AED26EB8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7997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2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otes Placeholder 7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Date Placeholder 8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1386E511-D742-4EFE-90B5-C9FC42762E0F}" type="datetimeFigureOut">
              <a:rPr lang="en-GB" smtClean="0"/>
              <a:pPr/>
              <a:t>02/12/2021</a:t>
            </a:fld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A16CFAD1-D197-4A88-B173-A6412E995EE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endParaRPr lang="en-GB"/>
          </a:p>
        </p:txBody>
      </p:sp>
      <p:sp>
        <p:nvSpPr>
          <p:cNvPr id="12" name="Slide Image Placeholder 11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13" name="Header Placeholder 1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60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vid forside + ik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lede 7">
            <a:extLst>
              <a:ext uri="{FF2B5EF4-FFF2-40B4-BE49-F238E27FC236}">
                <a16:creationId xmlns:a16="http://schemas.microsoft.com/office/drawing/2014/main" id="{3D01D956-071A-45BC-813E-498B4E68FA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61943" y="5047407"/>
            <a:ext cx="2148989" cy="18329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0800" y="1816419"/>
            <a:ext cx="7092000" cy="2387600"/>
          </a:xfrm>
        </p:spPr>
        <p:txBody>
          <a:bodyPr anchor="t" anchorCtr="0"/>
          <a:lstStyle>
            <a:lvl1pPr algn="l">
              <a:lnSpc>
                <a:spcPct val="86000"/>
              </a:lnSpc>
              <a:defRPr sz="6000"/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0250" y="4672015"/>
            <a:ext cx="7092000" cy="466456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3000" b="1"/>
            </a:lvl1pPr>
            <a:lvl2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2pPr>
            <a:lvl3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3pPr>
            <a:lvl4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4pPr>
            <a:lvl5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5pPr>
            <a:lvl6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6pPr>
            <a:lvl7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7pPr>
            <a:lvl8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8pPr>
            <a:lvl9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da-DK" dirty="0"/>
              <a:t>Indsæt navn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21206" y="5103071"/>
            <a:ext cx="7101043" cy="540928"/>
          </a:xfrm>
        </p:spPr>
        <p:txBody>
          <a:bodyPr/>
          <a:lstStyle>
            <a:lvl1pPr marL="0" indent="0">
              <a:buNone/>
              <a:defRPr sz="3000" baseline="0"/>
            </a:lvl1pPr>
          </a:lstStyle>
          <a:p>
            <a:pPr lvl="0"/>
            <a:r>
              <a:rPr lang="da-DK" dirty="0"/>
              <a:t>Indsæt titel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8E1FD6FF-0835-4F4A-8B0A-4EB06A6DD75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02800" y="2458800"/>
            <a:ext cx="3456000" cy="3456000"/>
          </a:xfrm>
        </p:spPr>
        <p:txBody>
          <a:bodyPr tIns="108000" anchor="t" anchorCtr="0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da-DK" dirty="0"/>
              <a:t>Klik på rammen og klik bagefter på indsæt billede fra fil</a:t>
            </a:r>
          </a:p>
        </p:txBody>
      </p:sp>
      <p:sp>
        <p:nvSpPr>
          <p:cNvPr id="5" name="FLD_PresentationTitle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11" name="Logo">
            <a:extLst>
              <a:ext uri="{FF2B5EF4-FFF2-40B4-BE49-F238E27FC236}">
                <a16:creationId xmlns:a16="http://schemas.microsoft.com/office/drawing/2014/main" id="{2502174E-018A-4378-927C-B7DF784CD96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109" y="462054"/>
            <a:ext cx="2275343" cy="1087200"/>
          </a:xfrm>
          <a:prstGeom prst="rect">
            <a:avLst/>
          </a:prstGeom>
        </p:spPr>
      </p:pic>
      <p:sp>
        <p:nvSpPr>
          <p:cNvPr id="4" name="Date_DateCustomA" hidden="1"/>
          <p:cNvSpPr>
            <a:spLocks noGrp="1"/>
          </p:cNvSpPr>
          <p:nvPr>
            <p:ph type="dt" sz="half" idx="10"/>
          </p:nvPr>
        </p:nvSpPr>
        <p:spPr>
          <a:xfrm>
            <a:off x="0" y="6948000"/>
            <a:ext cx="0" cy="0"/>
          </a:xfrm>
        </p:spPr>
        <p:txBody>
          <a:bodyPr/>
          <a:lstStyle/>
          <a:p>
            <a:endParaRPr lang="da-DK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0" y="694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4C8C45C-947F-4981-8B3F-4F32E973C901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3" name="Text Box 48">
            <a:extLst>
              <a:ext uri="{FF2B5EF4-FFF2-40B4-BE49-F238E27FC236}">
                <a16:creationId xmlns:a16="http://schemas.microsoft.com/office/drawing/2014/main" id="{3988B555-30BC-438B-BE2A-6E736BC2408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3314700" y="4433252"/>
            <a:ext cx="322738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a-DK" sz="900" b="1" noProof="1">
                <a:solidFill>
                  <a:srgbClr val="464646"/>
                </a:solidFill>
                <a:latin typeface="+mn-lt"/>
              </a:rPr>
              <a:t>Ændre præsentationens titel</a:t>
            </a:r>
          </a:p>
          <a:p>
            <a:pPr algn="r" eaLnBrk="1" hangingPunct="1">
              <a:defRPr/>
            </a:pPr>
            <a:r>
              <a:rPr lang="da-DK" sz="900" b="1" noProof="1">
                <a:solidFill>
                  <a:srgbClr val="464646"/>
                </a:solidFill>
                <a:latin typeface="+mn-lt"/>
              </a:rPr>
              <a:t>1. </a:t>
            </a:r>
            <a:r>
              <a:rPr lang="da-DK" sz="900" noProof="1">
                <a:solidFill>
                  <a:srgbClr val="464646"/>
                </a:solidFill>
                <a:latin typeface="+mn-lt"/>
              </a:rPr>
              <a:t>Klik i menulinjen, vælg </a:t>
            </a:r>
            <a:r>
              <a:rPr lang="da-DK" sz="900" b="1" noProof="1">
                <a:solidFill>
                  <a:srgbClr val="464646"/>
                </a:solidFill>
                <a:latin typeface="+mn-lt"/>
              </a:rPr>
              <a:t>Indsæt </a:t>
            </a:r>
            <a:r>
              <a:rPr lang="da-DK" sz="900" noProof="1">
                <a:solidFill>
                  <a:srgbClr val="464646"/>
                </a:solidFill>
                <a:latin typeface="+mn-lt"/>
              </a:rPr>
              <a:t>&gt;</a:t>
            </a:r>
            <a:r>
              <a:rPr lang="da-DK" sz="900" b="1" noProof="1">
                <a:solidFill>
                  <a:srgbClr val="464646"/>
                </a:solidFill>
                <a:latin typeface="+mn-lt"/>
              </a:rPr>
              <a:t>Sidehoved / Sidefod</a:t>
            </a:r>
          </a:p>
          <a:p>
            <a:pPr algn="r" eaLnBrk="1" hangingPunct="1">
              <a:defRPr/>
            </a:pPr>
            <a:r>
              <a:rPr lang="da-DK" sz="900" b="1" noProof="1">
                <a:solidFill>
                  <a:srgbClr val="464646"/>
                </a:solidFill>
                <a:latin typeface="+mn-lt"/>
              </a:rPr>
              <a:t>2. </a:t>
            </a:r>
            <a:r>
              <a:rPr lang="da-DK" sz="900" noProof="1">
                <a:solidFill>
                  <a:srgbClr val="464646"/>
                </a:solidFill>
                <a:latin typeface="+mn-lt"/>
              </a:rPr>
              <a:t>Skriv præsentationens titel i Sidefod feltet,</a:t>
            </a:r>
          </a:p>
          <a:p>
            <a:pPr algn="r" eaLnBrk="1" hangingPunct="1">
              <a:defRPr/>
            </a:pPr>
            <a:r>
              <a:rPr lang="da-DK" sz="900" b="1" noProof="1">
                <a:solidFill>
                  <a:srgbClr val="464646"/>
                </a:solidFill>
                <a:latin typeface="+mn-lt"/>
              </a:rPr>
              <a:t>3. </a:t>
            </a:r>
            <a:r>
              <a:rPr lang="da-DK" sz="900" b="0" noProof="1">
                <a:solidFill>
                  <a:srgbClr val="464646"/>
                </a:solidFill>
                <a:latin typeface="+mn-lt"/>
              </a:rPr>
              <a:t>V</a:t>
            </a:r>
            <a:r>
              <a:rPr lang="da-DK" sz="900" noProof="1">
                <a:solidFill>
                  <a:srgbClr val="464646"/>
                </a:solidFill>
                <a:latin typeface="+mn-lt"/>
              </a:rPr>
              <a:t>ælg </a:t>
            </a:r>
            <a:r>
              <a:rPr lang="da-DK" sz="900" b="1" noProof="1">
                <a:solidFill>
                  <a:srgbClr val="464646"/>
                </a:solidFill>
                <a:latin typeface="+mn-lt"/>
              </a:rPr>
              <a:t>Anvend på alle</a:t>
            </a:r>
            <a:endParaRPr lang="da-DK" sz="900" noProof="1">
              <a:solidFill>
                <a:srgbClr val="464646"/>
              </a:solidFill>
              <a:latin typeface="+mn-lt"/>
            </a:endParaRPr>
          </a:p>
        </p:txBody>
      </p:sp>
      <p:sp>
        <p:nvSpPr>
          <p:cNvPr id="19" name="Afrundet rektangel 26">
            <a:extLst>
              <a:ext uri="{FF2B5EF4-FFF2-40B4-BE49-F238E27FC236}">
                <a16:creationId xmlns:a16="http://schemas.microsoft.com/office/drawing/2014/main" id="{B6C2F1E9-030A-4603-9C2A-5EBC27B925C4}"/>
              </a:ext>
            </a:extLst>
          </p:cNvPr>
          <p:cNvSpPr/>
          <p:nvPr userDrawn="1"/>
        </p:nvSpPr>
        <p:spPr>
          <a:xfrm>
            <a:off x="-2187054" y="6315501"/>
            <a:ext cx="1520168" cy="237902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  <p:sp>
        <p:nvSpPr>
          <p:cNvPr id="20" name="Afrundet rektangel 27">
            <a:extLst>
              <a:ext uri="{FF2B5EF4-FFF2-40B4-BE49-F238E27FC236}">
                <a16:creationId xmlns:a16="http://schemas.microsoft.com/office/drawing/2014/main" id="{8445A733-9797-4E5A-853E-86CD1A054E95}"/>
              </a:ext>
            </a:extLst>
          </p:cNvPr>
          <p:cNvSpPr/>
          <p:nvPr userDrawn="1"/>
        </p:nvSpPr>
        <p:spPr>
          <a:xfrm>
            <a:off x="-666886" y="5341702"/>
            <a:ext cx="467868" cy="16685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800" dirty="0">
              <a:solidFill>
                <a:schemeClr val="tx1"/>
              </a:solidFill>
            </a:endParaRPr>
          </a:p>
        </p:txBody>
      </p:sp>
      <p:grpSp>
        <p:nvGrpSpPr>
          <p:cNvPr id="22" name="Gruppe 21">
            <a:extLst>
              <a:ext uri="{FF2B5EF4-FFF2-40B4-BE49-F238E27FC236}">
                <a16:creationId xmlns:a16="http://schemas.microsoft.com/office/drawing/2014/main" id="{473BB988-2445-4C11-BF23-80308D7FAB90}"/>
              </a:ext>
            </a:extLst>
          </p:cNvPr>
          <p:cNvGrpSpPr/>
          <p:nvPr userDrawn="1"/>
        </p:nvGrpSpPr>
        <p:grpSpPr>
          <a:xfrm>
            <a:off x="12306004" y="0"/>
            <a:ext cx="2630488" cy="3220867"/>
            <a:chOff x="12306004" y="0"/>
            <a:chExt cx="2630488" cy="3220867"/>
          </a:xfrm>
        </p:grpSpPr>
        <p:sp>
          <p:nvSpPr>
            <p:cNvPr id="23" name="AutoShape 4">
              <a:extLst>
                <a:ext uri="{FF2B5EF4-FFF2-40B4-BE49-F238E27FC236}">
                  <a16:creationId xmlns:a16="http://schemas.microsoft.com/office/drawing/2014/main" id="{6DE79676-DC53-4DA4-807A-4F4D9A03C95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12306005" y="0"/>
              <a:ext cx="2630487" cy="12464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l" defTabSz="457200">
                <a:tabLst>
                  <a:tab pos="177800" algn="l"/>
                </a:tabLst>
                <a:defRPr/>
              </a:pP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Vis hjælpelinjer som hjælper ved </a:t>
              </a:r>
              <a:br>
                <a:rPr lang="da-DK" sz="900" b="1" dirty="0">
                  <a:solidFill>
                    <a:srgbClr val="464646"/>
                  </a:solidFill>
                  <a:cs typeface="Arial" charset="0"/>
                </a:rPr>
              </a:b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placering af objekter</a:t>
              </a:r>
            </a:p>
            <a:p>
              <a:pPr algn="l" defTabSz="457200">
                <a:tabLst>
                  <a:tab pos="177800" algn="l"/>
                </a:tabLst>
                <a:defRPr/>
              </a:pP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1.</a:t>
              </a:r>
              <a:r>
                <a:rPr lang="da-DK" sz="900" dirty="0">
                  <a:solidFill>
                    <a:srgbClr val="464646"/>
                  </a:solidFill>
                  <a:cs typeface="Arial" charset="0"/>
                </a:rPr>
                <a:t> Højre klik udenfor slidet og vælg </a:t>
              </a:r>
              <a:br>
                <a:rPr lang="da-DK" sz="900" dirty="0">
                  <a:solidFill>
                    <a:srgbClr val="464646"/>
                  </a:solidFill>
                  <a:cs typeface="Arial" charset="0"/>
                </a:rPr>
              </a:b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Gitter og hjælpelinjer</a:t>
              </a:r>
            </a:p>
            <a:p>
              <a:pPr marL="0" indent="0" algn="l" defTabSz="457200">
                <a:buFontTx/>
                <a:buNone/>
                <a:tabLst>
                  <a:tab pos="177800" algn="l"/>
                </a:tabLst>
                <a:defRPr/>
              </a:pP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2. </a:t>
              </a:r>
              <a:r>
                <a:rPr lang="da-DK" sz="900" dirty="0">
                  <a:solidFill>
                    <a:srgbClr val="464646"/>
                  </a:solidFill>
                  <a:cs typeface="Arial" charset="0"/>
                </a:rPr>
                <a:t>Sæt hak ved </a:t>
              </a:r>
              <a:br>
                <a:rPr lang="da-DK" sz="900" dirty="0">
                  <a:solidFill>
                    <a:srgbClr val="464646"/>
                  </a:solidFill>
                  <a:cs typeface="Arial" charset="0"/>
                </a:rPr>
              </a:b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Vis tegnehjælpelinjer</a:t>
              </a:r>
              <a:r>
                <a:rPr lang="da-DK" sz="900" b="1" baseline="0" dirty="0">
                  <a:solidFill>
                    <a:srgbClr val="464646"/>
                  </a:solidFill>
                  <a:cs typeface="Arial" charset="0"/>
                </a:rPr>
                <a:t> </a:t>
              </a: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på skærmen</a:t>
              </a:r>
            </a:p>
            <a:p>
              <a:pPr marL="0" indent="0" algn="l" defTabSz="457200">
                <a:buFontTx/>
                <a:buNone/>
                <a:tabLst>
                  <a:tab pos="177800" algn="l"/>
                </a:tabLst>
                <a:defRPr/>
              </a:pP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3. </a:t>
              </a:r>
              <a:r>
                <a:rPr lang="da-DK" sz="900" dirty="0">
                  <a:solidFill>
                    <a:srgbClr val="464646"/>
                  </a:solidFill>
                  <a:cs typeface="Arial" charset="0"/>
                </a:rPr>
                <a:t>Sæt hak ved </a:t>
              </a: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Fastgør objekter til gitter </a:t>
              </a:r>
              <a:br>
                <a:rPr lang="da-DK" sz="900" b="1" dirty="0">
                  <a:solidFill>
                    <a:srgbClr val="464646"/>
                  </a:solidFill>
                  <a:cs typeface="Arial" charset="0"/>
                </a:rPr>
              </a:br>
              <a:r>
                <a:rPr lang="da-DK" sz="900" b="0" dirty="0">
                  <a:solidFill>
                    <a:srgbClr val="464646"/>
                  </a:solidFill>
                  <a:cs typeface="Arial" charset="0"/>
                </a:rPr>
                <a:t>og </a:t>
              </a: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Fastgør objekter til</a:t>
              </a:r>
              <a:r>
                <a:rPr lang="da-DK" sz="900" b="1" baseline="0" dirty="0">
                  <a:solidFill>
                    <a:srgbClr val="464646"/>
                  </a:solidFill>
                  <a:cs typeface="Arial" charset="0"/>
                </a:rPr>
                <a:t> andre objekter</a:t>
              </a:r>
              <a:endParaRPr lang="da-DK" sz="900" b="1" dirty="0">
                <a:solidFill>
                  <a:srgbClr val="464646"/>
                </a:solidFill>
                <a:cs typeface="Arial" charset="0"/>
              </a:endParaRPr>
            </a:p>
            <a:p>
              <a:pPr marL="0" indent="0" algn="l" defTabSz="457200">
                <a:buFontTx/>
                <a:buNone/>
                <a:tabLst>
                  <a:tab pos="177800" algn="l"/>
                </a:tabLst>
                <a:defRPr/>
              </a:pP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4. </a:t>
              </a:r>
              <a:r>
                <a:rPr lang="da-DK" sz="900" dirty="0">
                  <a:solidFill>
                    <a:srgbClr val="464646"/>
                  </a:solidFill>
                  <a:cs typeface="Arial" charset="0"/>
                </a:rPr>
                <a:t>Vælg </a:t>
              </a:r>
              <a:r>
                <a:rPr lang="da-DK" sz="900" b="1" dirty="0">
                  <a:solidFill>
                    <a:srgbClr val="464646"/>
                  </a:solidFill>
                  <a:cs typeface="Arial" charset="0"/>
                </a:rPr>
                <a:t>OK</a:t>
              </a:r>
              <a:r>
                <a:rPr lang="da-DK" sz="900" dirty="0">
                  <a:solidFill>
                    <a:srgbClr val="464646"/>
                  </a:solidFill>
                  <a:cs typeface="Arial" charset="0"/>
                </a:rPr>
                <a:t> </a:t>
              </a:r>
            </a:p>
          </p:txBody>
        </p:sp>
        <p:grpSp>
          <p:nvGrpSpPr>
            <p:cNvPr id="24" name="Gruppe 23">
              <a:extLst>
                <a:ext uri="{FF2B5EF4-FFF2-40B4-BE49-F238E27FC236}">
                  <a16:creationId xmlns:a16="http://schemas.microsoft.com/office/drawing/2014/main" id="{C4BFB322-4BF7-4B23-B930-04CB773A5873}"/>
                </a:ext>
              </a:extLst>
            </p:cNvPr>
            <p:cNvGrpSpPr/>
            <p:nvPr userDrawn="1"/>
          </p:nvGrpSpPr>
          <p:grpSpPr>
            <a:xfrm>
              <a:off x="12306004" y="1405109"/>
              <a:ext cx="2084759" cy="1815758"/>
              <a:chOff x="12306004" y="1231106"/>
              <a:chExt cx="2084759" cy="1815758"/>
            </a:xfrm>
          </p:grpSpPr>
          <p:pic>
            <p:nvPicPr>
              <p:cNvPr id="25" name="Picture 4">
                <a:extLst>
                  <a:ext uri="{FF2B5EF4-FFF2-40B4-BE49-F238E27FC236}">
                    <a16:creationId xmlns:a16="http://schemas.microsoft.com/office/drawing/2014/main" id="{DC40902E-AED8-4E4C-AF7D-A9FD337CF7B6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306004" y="1231106"/>
                <a:ext cx="2084759" cy="18157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6" name="Afrundet rektangel 32">
                <a:extLst>
                  <a:ext uri="{FF2B5EF4-FFF2-40B4-BE49-F238E27FC236}">
                    <a16:creationId xmlns:a16="http://schemas.microsoft.com/office/drawing/2014/main" id="{37C132F3-CE8B-4B73-B128-8F6AA361AD4C}"/>
                  </a:ext>
                </a:extLst>
              </p:cNvPr>
              <p:cNvSpPr/>
              <p:nvPr userDrawn="1"/>
            </p:nvSpPr>
            <p:spPr>
              <a:xfrm>
                <a:off x="12354935" y="2435591"/>
                <a:ext cx="1352637" cy="210691"/>
              </a:xfrm>
              <a:prstGeom prst="round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 sz="1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Afrundet rektangel 33">
                <a:extLst>
                  <a:ext uri="{FF2B5EF4-FFF2-40B4-BE49-F238E27FC236}">
                    <a16:creationId xmlns:a16="http://schemas.microsoft.com/office/drawing/2014/main" id="{F345F76D-4F5A-4E3E-9E97-DDE30C0692FB}"/>
                  </a:ext>
                </a:extLst>
              </p:cNvPr>
              <p:cNvSpPr/>
              <p:nvPr userDrawn="1"/>
            </p:nvSpPr>
            <p:spPr>
              <a:xfrm>
                <a:off x="12397776" y="1605467"/>
                <a:ext cx="1352637" cy="274134"/>
              </a:xfrm>
              <a:prstGeom prst="roundRect">
                <a:avLst/>
              </a:prstGeom>
              <a:noFill/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 sz="18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22425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 + ik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CE56B84-887C-4EC9-BAB8-808341CCF6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591A29E-DBA3-4B1A-818A-569AF601FB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0250" y="1876425"/>
            <a:ext cx="7092000" cy="4038600"/>
          </a:xfrm>
        </p:spPr>
        <p:txBody>
          <a:bodyPr/>
          <a:lstStyle/>
          <a:p>
            <a:pPr lvl="0"/>
            <a:r>
              <a:rPr lang="da-DK" dirty="0"/>
              <a:t>Rediger typografien i masterens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13" name="Date Placeholder 12" hidden="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468B038E-4FBA-4E85-A439-F6BCDF8F6B6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002800" y="2458800"/>
            <a:ext cx="3456000" cy="3456000"/>
          </a:xfrm>
        </p:spPr>
        <p:txBody>
          <a:bodyPr tIns="108000" anchor="t" anchorCtr="0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da-DK" dirty="0"/>
              <a:t>Klik på rammen og klik bagefter på indsæt billede fra fil</a:t>
            </a:r>
          </a:p>
        </p:txBody>
      </p:sp>
    </p:spTree>
    <p:extLst>
      <p:ext uri="{BB962C8B-B14F-4D97-AF65-F5344CB8AC3E}">
        <p14:creationId xmlns:p14="http://schemas.microsoft.com/office/powerpoint/2010/main" val="3134372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 + ik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ggrund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  <a:endParaRPr lang="da-DK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3" name="Date Placeholder 2" hidden="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346B4166-7A89-4CD5-9E70-34C8FC121A4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002800" y="2458800"/>
            <a:ext cx="3456000" cy="3456000"/>
          </a:xfrm>
        </p:spPr>
        <p:txBody>
          <a:bodyPr tIns="108000" anchor="t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på rammen og indsæt ikon fra Ikon siden</a:t>
            </a:r>
          </a:p>
        </p:txBody>
      </p:sp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AFE76902-DE98-42CE-976D-9B906AEF958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0249" y="1876425"/>
            <a:ext cx="7092000" cy="4038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a-DK" dirty="0"/>
              <a:t>Rediger typografien i masterens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266652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d tekstspalte - smalt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040163" y="1876425"/>
            <a:ext cx="3420000" cy="4038600"/>
          </a:xfrm>
        </p:spPr>
        <p:txBody>
          <a:bodyPr tIns="720000" anchor="ctr" anchorCtr="0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10" name="Date Placeholder 9" hidden="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8AA85DB-EB3B-4D7E-AC47-AF16FC55E2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344FB442-AF86-450D-AF67-7927B4ADDB2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2095500" y="3577516"/>
            <a:ext cx="199231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Få skarpe billeder</a:t>
            </a:r>
            <a:br>
              <a:rPr lang="da-DK" sz="900" b="1" dirty="0">
                <a:solidFill>
                  <a:srgbClr val="464646"/>
                </a:solidFill>
                <a:latin typeface="+mn-lt"/>
              </a:rPr>
            </a:br>
            <a:r>
              <a:rPr lang="da-DK" sz="900" b="0" dirty="0">
                <a:solidFill>
                  <a:srgbClr val="464646"/>
                </a:solidFill>
                <a:latin typeface="+mn-lt"/>
              </a:rPr>
              <a:t>Vælg billede</a:t>
            </a:r>
            <a:r>
              <a:rPr lang="da-DK" sz="900" b="0" baseline="0" dirty="0">
                <a:solidFill>
                  <a:srgbClr val="464646"/>
                </a:solidFill>
                <a:latin typeface="+mn-lt"/>
              </a:rPr>
              <a:t> </a:t>
            </a:r>
            <a:r>
              <a:rPr lang="da-DK" sz="900" b="0" dirty="0">
                <a:solidFill>
                  <a:srgbClr val="464646"/>
                </a:solidFill>
                <a:latin typeface="+mn-lt"/>
              </a:rPr>
              <a:t>med minimum</a:t>
            </a:r>
          </a:p>
          <a:p>
            <a:pPr algn="r" eaLnBrk="1" hangingPunct="1">
              <a:defRPr/>
            </a:pPr>
            <a:r>
              <a:rPr lang="da-DK" sz="900" b="0" kern="1200" dirty="0">
                <a:solidFill>
                  <a:srgbClr val="464646"/>
                </a:solidFill>
                <a:latin typeface="Arial" charset="0"/>
                <a:ea typeface="+mn-ea"/>
                <a:cs typeface="+mn-cs"/>
              </a:rPr>
              <a:t>883 x 1250 </a:t>
            </a:r>
            <a:r>
              <a:rPr lang="da-DK" sz="900" b="0" dirty="0">
                <a:solidFill>
                  <a:srgbClr val="464646"/>
                </a:solidFill>
                <a:latin typeface="+mn-lt"/>
              </a:rPr>
              <a:t>pixels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E31ADD82-D0B6-41C2-9B7D-A954062E810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0249" y="1876425"/>
            <a:ext cx="7092000" cy="4038600"/>
          </a:xfrm>
        </p:spPr>
        <p:txBody>
          <a:bodyPr/>
          <a:lstStyle/>
          <a:p>
            <a:pPr lvl="0"/>
            <a:r>
              <a:rPr lang="da-DK" dirty="0"/>
              <a:t>Rediger typografien i masterens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645205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og billede i samme bred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3"/>
          <p:cNvSpPr>
            <a:spLocks noGrp="1"/>
          </p:cNvSpPr>
          <p:nvPr>
            <p:ph type="pic" sz="quarter" idx="14"/>
          </p:nvPr>
        </p:nvSpPr>
        <p:spPr>
          <a:xfrm>
            <a:off x="6204163" y="1876425"/>
            <a:ext cx="5256000" cy="4038600"/>
          </a:xfrm>
        </p:spPr>
        <p:txBody>
          <a:bodyPr tIns="720000" anchor="ctr" anchorCtr="0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6" name="Date Placeholder 5" hidden="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A611A92-B80B-4C20-A9CC-D76DCD628D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3BEA2349-3C83-4DDF-B2FD-43C6DD8D877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2095500" y="3577516"/>
            <a:ext cx="199231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Få skarpe billeder</a:t>
            </a:r>
            <a:br>
              <a:rPr lang="da-DK" sz="900" b="1" dirty="0">
                <a:solidFill>
                  <a:srgbClr val="464646"/>
                </a:solidFill>
                <a:latin typeface="+mn-lt"/>
              </a:rPr>
            </a:br>
            <a:r>
              <a:rPr lang="da-DK" sz="900" b="0" dirty="0">
                <a:solidFill>
                  <a:srgbClr val="464646"/>
                </a:solidFill>
                <a:latin typeface="+mn-lt"/>
              </a:rPr>
              <a:t>Vælg billede</a:t>
            </a:r>
            <a:r>
              <a:rPr lang="da-DK" sz="900" b="0" baseline="0" dirty="0">
                <a:solidFill>
                  <a:srgbClr val="464646"/>
                </a:solidFill>
                <a:latin typeface="+mn-lt"/>
              </a:rPr>
              <a:t> </a:t>
            </a:r>
            <a:r>
              <a:rPr lang="da-DK" sz="900" b="0" dirty="0">
                <a:solidFill>
                  <a:srgbClr val="464646"/>
                </a:solidFill>
                <a:latin typeface="+mn-lt"/>
              </a:rPr>
              <a:t>med minimum</a:t>
            </a:r>
          </a:p>
          <a:p>
            <a:pPr algn="r" eaLnBrk="1" hangingPunct="1">
              <a:defRPr/>
            </a:pPr>
            <a:r>
              <a:rPr lang="da-DK" sz="900" b="0" kern="1200" dirty="0">
                <a:solidFill>
                  <a:srgbClr val="464646"/>
                </a:solidFill>
                <a:latin typeface="Arial" charset="0"/>
                <a:ea typeface="+mn-ea"/>
                <a:cs typeface="+mn-cs"/>
              </a:rPr>
              <a:t>1355 x 1250 </a:t>
            </a:r>
            <a:r>
              <a:rPr lang="da-DK" sz="900" b="0" dirty="0">
                <a:solidFill>
                  <a:srgbClr val="464646"/>
                </a:solidFill>
                <a:latin typeface="+mn-lt"/>
              </a:rPr>
              <a:t>pixels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1031A638-44E8-46BE-8E86-03C5B079B4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0250" y="1876425"/>
            <a:ext cx="5256000" cy="4038600"/>
          </a:xfrm>
        </p:spPr>
        <p:txBody>
          <a:bodyPr/>
          <a:lstStyle/>
          <a:p>
            <a:pPr lvl="0"/>
            <a:r>
              <a:rPr lang="da-DK" dirty="0"/>
              <a:t>Rediger typografien i masterens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4671102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 tekstspalt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68480" y="1876425"/>
            <a:ext cx="7092000" cy="4038600"/>
          </a:xfrm>
        </p:spPr>
        <p:txBody>
          <a:bodyPr tIns="720000" anchor="ctr" anchorCtr="0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6" name="Date Placeholder 5" hidden="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49F4E3F9-C047-4B35-9B87-06F60E8293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99F1B5A8-E7CC-4182-9AE1-3766BBDE77D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2095500" y="3577516"/>
            <a:ext cx="199231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Få skarpe billeder</a:t>
            </a:r>
            <a:br>
              <a:rPr lang="da-DK" sz="900" b="1" dirty="0">
                <a:solidFill>
                  <a:srgbClr val="464646"/>
                </a:solidFill>
                <a:latin typeface="+mn-lt"/>
              </a:rPr>
            </a:br>
            <a:r>
              <a:rPr lang="da-DK" sz="900" b="0" dirty="0">
                <a:solidFill>
                  <a:srgbClr val="464646"/>
                </a:solidFill>
                <a:latin typeface="+mn-lt"/>
              </a:rPr>
              <a:t>Vælg billede</a:t>
            </a:r>
            <a:r>
              <a:rPr lang="da-DK" sz="900" b="0" baseline="0" dirty="0">
                <a:solidFill>
                  <a:srgbClr val="464646"/>
                </a:solidFill>
                <a:latin typeface="+mn-lt"/>
              </a:rPr>
              <a:t> </a:t>
            </a:r>
            <a:r>
              <a:rPr lang="da-DK" sz="900" b="0" dirty="0">
                <a:solidFill>
                  <a:srgbClr val="464646"/>
                </a:solidFill>
                <a:latin typeface="+mn-lt"/>
              </a:rPr>
              <a:t>med minimum</a:t>
            </a:r>
          </a:p>
          <a:p>
            <a:pPr algn="r" eaLnBrk="1" hangingPunct="1">
              <a:defRPr/>
            </a:pPr>
            <a:r>
              <a:rPr lang="da-DK" sz="900" b="0" dirty="0">
                <a:solidFill>
                  <a:srgbClr val="464646"/>
                </a:solidFill>
                <a:latin typeface="+mn-lt"/>
              </a:rPr>
              <a:t>1792 x 1250 pixels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17743FC7-3B81-4A4F-BC65-749BD7F0403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0249" y="1876425"/>
            <a:ext cx="3420000" cy="4038600"/>
          </a:xfrm>
        </p:spPr>
        <p:txBody>
          <a:bodyPr/>
          <a:lstStyle/>
          <a:p>
            <a:pPr lvl="0"/>
            <a:r>
              <a:rPr lang="da-DK" dirty="0"/>
              <a:t>Rediger typografien i masterens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3470194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itel + stort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12193200" cy="6498000"/>
          </a:xfrm>
        </p:spPr>
        <p:txBody>
          <a:bodyPr lIns="8424000" tIns="108000" rIns="108000" anchor="t" anchorCtr="0"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da-DK" noProof="0" dirty="0"/>
              <a:t>Klik på siden og indsæt billede, via fanen Indsæt, Billeder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1520" y="516467"/>
            <a:ext cx="7092000" cy="5398557"/>
          </a:xfrm>
        </p:spPr>
        <p:txBody>
          <a:bodyPr/>
          <a:lstStyle>
            <a:lvl1pPr>
              <a:lnSpc>
                <a:spcPct val="86000"/>
              </a:lnSpc>
              <a:defRPr sz="6000"/>
            </a:lvl1pPr>
          </a:lstStyle>
          <a:p>
            <a:r>
              <a:rPr lang="da-DK" dirty="0"/>
              <a:t>Klik og indsæt tekst max 6 linjer</a:t>
            </a:r>
            <a:endParaRPr lang="da-DK" noProof="0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11" name="Date Placeholder 10" hidden="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E0EB2A3A-63E9-43A0-92CC-0619E474351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2095500" y="3577516"/>
            <a:ext cx="1992312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Få skarpe billeder</a:t>
            </a:r>
            <a:br>
              <a:rPr lang="da-DK" sz="900" b="1" dirty="0">
                <a:solidFill>
                  <a:srgbClr val="464646"/>
                </a:solidFill>
                <a:latin typeface="+mn-lt"/>
              </a:rPr>
            </a:br>
            <a:r>
              <a:rPr lang="da-DK" sz="900" b="0" dirty="0">
                <a:solidFill>
                  <a:srgbClr val="464646"/>
                </a:solidFill>
                <a:latin typeface="+mn-lt"/>
              </a:rPr>
              <a:t>Vælg billede</a:t>
            </a:r>
            <a:r>
              <a:rPr lang="da-DK" sz="900" b="0" baseline="0" dirty="0">
                <a:solidFill>
                  <a:srgbClr val="464646"/>
                </a:solidFill>
                <a:latin typeface="+mn-lt"/>
              </a:rPr>
              <a:t> </a:t>
            </a:r>
            <a:r>
              <a:rPr lang="da-DK" sz="900" b="0" dirty="0">
                <a:solidFill>
                  <a:srgbClr val="464646"/>
                </a:solidFill>
                <a:latin typeface="+mn-lt"/>
              </a:rPr>
              <a:t>med minimum</a:t>
            </a:r>
          </a:p>
          <a:p>
            <a:pPr algn="r" eaLnBrk="1" hangingPunct="1">
              <a:defRPr/>
            </a:pPr>
            <a:r>
              <a:rPr lang="da-DK" sz="900" b="0" dirty="0">
                <a:solidFill>
                  <a:srgbClr val="464646"/>
                </a:solidFill>
                <a:latin typeface="+mn-lt"/>
              </a:rPr>
              <a:t>3000 x 1688 pixels</a:t>
            </a:r>
          </a:p>
          <a:p>
            <a:pPr algn="r" eaLnBrk="1" hangingPunct="1">
              <a:defRPr/>
            </a:pPr>
            <a:endParaRPr lang="da-DK" sz="900" b="1" dirty="0">
              <a:solidFill>
                <a:srgbClr val="464646"/>
              </a:solidFill>
              <a:latin typeface="+mn-lt"/>
            </a:endParaRPr>
          </a:p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Indsæt</a:t>
            </a:r>
            <a:r>
              <a:rPr lang="da-DK" sz="900" b="1" baseline="0" dirty="0">
                <a:solidFill>
                  <a:srgbClr val="464646"/>
                </a:solidFill>
                <a:latin typeface="+mn-lt"/>
              </a:rPr>
              <a:t> et 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billede</a:t>
            </a:r>
          </a:p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1. </a:t>
            </a:r>
            <a:r>
              <a:rPr lang="da-DK" sz="900" dirty="0">
                <a:solidFill>
                  <a:srgbClr val="464646"/>
                </a:solidFill>
                <a:latin typeface="+mn-lt"/>
              </a:rPr>
              <a:t>Klik på rammen og indsæt billede via fanen 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Indsæt</a:t>
            </a:r>
            <a:r>
              <a:rPr lang="da-DK" sz="900" dirty="0">
                <a:solidFill>
                  <a:srgbClr val="464646"/>
                </a:solidFill>
                <a:latin typeface="+mn-lt"/>
              </a:rPr>
              <a:t> &gt;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Billeder</a:t>
            </a:r>
            <a:br>
              <a:rPr lang="da-DK" sz="900" dirty="0">
                <a:solidFill>
                  <a:srgbClr val="464646"/>
                </a:solidFill>
                <a:latin typeface="+mn-lt"/>
              </a:rPr>
            </a:br>
            <a:r>
              <a:rPr lang="da-DK" sz="900" b="1" dirty="0">
                <a:solidFill>
                  <a:srgbClr val="464646"/>
                </a:solidFill>
                <a:latin typeface="+mn-lt"/>
              </a:rPr>
              <a:t>2.</a:t>
            </a:r>
            <a:r>
              <a:rPr lang="da-DK" sz="900" b="1" baseline="0" dirty="0">
                <a:solidFill>
                  <a:srgbClr val="464646"/>
                </a:solidFill>
                <a:latin typeface="+mn-lt"/>
              </a:rPr>
              <a:t> </a:t>
            </a:r>
            <a:r>
              <a:rPr lang="da-DK" sz="900" dirty="0">
                <a:solidFill>
                  <a:srgbClr val="464646"/>
                </a:solidFill>
                <a:latin typeface="+mn-lt"/>
              </a:rPr>
              <a:t>Indsæt billede, højre klik på billedet og vælg 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”Send bagerst”</a:t>
            </a:r>
          </a:p>
        </p:txBody>
      </p:sp>
    </p:spTree>
    <p:extLst>
      <p:ext uri="{BB962C8B-B14F-4D97-AF65-F5344CB8AC3E}">
        <p14:creationId xmlns:p14="http://schemas.microsoft.com/office/powerpoint/2010/main" val="29987427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itel + ik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ggrund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731520" y="516467"/>
            <a:ext cx="7092000" cy="5398557"/>
          </a:xfrm>
        </p:spPr>
        <p:txBody>
          <a:bodyPr/>
          <a:lstStyle>
            <a:lvl1pPr>
              <a:lnSpc>
                <a:spcPct val="86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  <a:endParaRPr lang="da-DK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E32BD879-3AA4-458B-BC39-CD4CCE0F039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002800" y="2458800"/>
            <a:ext cx="3456000" cy="3456000"/>
          </a:xfrm>
        </p:spPr>
        <p:txBody>
          <a:bodyPr tIns="108000" anchor="t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på rammen og klik bagefter på indsæt billede fra fil</a:t>
            </a:r>
          </a:p>
        </p:txBody>
      </p:sp>
      <p:sp>
        <p:nvSpPr>
          <p:cNvPr id="3" name="Date Placeholder 2" hidden="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419505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ggrund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pic>
        <p:nvPicPr>
          <p:cNvPr id="13" name="Grafik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76000" y="1792612"/>
            <a:ext cx="3240000" cy="3272777"/>
          </a:xfrm>
          <a:prstGeom prst="rect">
            <a:avLst/>
          </a:prstGeom>
        </p:spPr>
      </p:pic>
      <p:sp>
        <p:nvSpPr>
          <p:cNvPr id="11" name="Footer Placeholder 10" hidden="1"/>
          <p:cNvSpPr>
            <a:spLocks noGrp="1"/>
          </p:cNvSpPr>
          <p:nvPr>
            <p:ph type="ftr" sz="quarter" idx="15"/>
          </p:nvPr>
        </p:nvSpPr>
        <p:spPr>
          <a:xfrm>
            <a:off x="0" y="7020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endParaRPr lang="da-DK" dirty="0"/>
          </a:p>
        </p:txBody>
      </p:sp>
      <p:sp>
        <p:nvSpPr>
          <p:cNvPr id="12" name="Slide Number Placeholder 11" hidden="1"/>
          <p:cNvSpPr>
            <a:spLocks noGrp="1"/>
          </p:cNvSpPr>
          <p:nvPr>
            <p:ph type="sldNum" sz="quarter" idx="16"/>
          </p:nvPr>
        </p:nvSpPr>
        <p:spPr>
          <a:xfrm>
            <a:off x="0" y="7020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r>
              <a:rPr lang="da-DK" dirty="0"/>
              <a:t>Side </a:t>
            </a:r>
            <a:fld id="{24C8C45C-947F-4981-8B3F-4F32E973C901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0" name="Date Placeholder 9" hidden="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703013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9" name="Date Placeholder 8" hidden="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49132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 hidden="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5761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a forside + ik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ggrund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0800" y="1816419"/>
            <a:ext cx="7092000" cy="2387600"/>
          </a:xfrm>
        </p:spPr>
        <p:txBody>
          <a:bodyPr anchor="t" anchorCtr="0"/>
          <a:lstStyle>
            <a:lvl1pPr algn="l">
              <a:lnSpc>
                <a:spcPct val="86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0250" y="4672015"/>
            <a:ext cx="7092000" cy="466456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3000" b="1">
                <a:solidFill>
                  <a:schemeClr val="bg1"/>
                </a:solidFill>
              </a:defRPr>
            </a:lvl1pPr>
            <a:lvl2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2pPr>
            <a:lvl3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3pPr>
            <a:lvl4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4pPr>
            <a:lvl5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5pPr>
            <a:lvl6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6pPr>
            <a:lvl7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7pPr>
            <a:lvl8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8pPr>
            <a:lvl9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da-DK" dirty="0"/>
              <a:t>Indsæt navn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21206" y="5103071"/>
            <a:ext cx="7101043" cy="540928"/>
          </a:xfrm>
        </p:spPr>
        <p:txBody>
          <a:bodyPr/>
          <a:lstStyle>
            <a:lvl1pPr marL="0" indent="0">
              <a:buNone/>
              <a:defRPr sz="3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titel</a:t>
            </a:r>
          </a:p>
        </p:txBody>
      </p:sp>
      <p:sp>
        <p:nvSpPr>
          <p:cNvPr id="5" name="FLD_PresentationTitle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Date_DateCustomA" hidden="1"/>
          <p:cNvSpPr>
            <a:spLocks noGrp="1"/>
          </p:cNvSpPr>
          <p:nvPr>
            <p:ph type="dt" sz="half" idx="10"/>
          </p:nvPr>
        </p:nvSpPr>
        <p:spPr>
          <a:xfrm>
            <a:off x="0" y="6948000"/>
            <a:ext cx="0" cy="0"/>
          </a:xfrm>
        </p:spPr>
        <p:txBody>
          <a:bodyPr/>
          <a:lstStyle/>
          <a:p>
            <a:endParaRPr lang="da-DK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0" y="694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4C8C45C-947F-4981-8B3F-4F32E973C901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6C4C768F-7D6C-4065-BB61-4DEACECF9F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02800" y="2458800"/>
            <a:ext cx="3456000" cy="3456000"/>
          </a:xfrm>
        </p:spPr>
        <p:txBody>
          <a:bodyPr tIns="108000" anchor="t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på rammen og klik bagefter på indsæt billede fra fil</a:t>
            </a:r>
          </a:p>
        </p:txBody>
      </p:sp>
      <p:pic>
        <p:nvPicPr>
          <p:cNvPr id="12" name="Logo">
            <a:extLst>
              <a:ext uri="{FF2B5EF4-FFF2-40B4-BE49-F238E27FC236}">
                <a16:creationId xmlns:a16="http://schemas.microsoft.com/office/drawing/2014/main" id="{793EA87A-3ADD-4839-B591-C1633EA0E4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109" y="462054"/>
            <a:ext cx="2275200" cy="108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902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kst og fakta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ackground hvid">
            <a:extLst>
              <a:ext uri="{FF2B5EF4-FFF2-40B4-BE49-F238E27FC236}">
                <a16:creationId xmlns:a16="http://schemas.microsoft.com/office/drawing/2014/main" id="{459742D5-7CFA-4678-9D96-5F31786E9118}"/>
              </a:ext>
            </a:extLst>
          </p:cNvPr>
          <p:cNvSpPr/>
          <p:nvPr userDrawn="1"/>
        </p:nvSpPr>
        <p:spPr>
          <a:xfrm>
            <a:off x="0" y="0"/>
            <a:ext cx="12189600" cy="686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13" name="Pladsholder til slidenummer 12">
            <a:extLst>
              <a:ext uri="{FF2B5EF4-FFF2-40B4-BE49-F238E27FC236}">
                <a16:creationId xmlns:a16="http://schemas.microsoft.com/office/drawing/2014/main" id="{5D3FDACB-B6DA-4C64-AE33-6D86F631B11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dato 10" hidden="1">
            <a:extLst>
              <a:ext uri="{FF2B5EF4-FFF2-40B4-BE49-F238E27FC236}">
                <a16:creationId xmlns:a16="http://schemas.microsoft.com/office/drawing/2014/main" id="{C8307109-86D1-4B0D-BBF5-0B0902B9542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EB1060E-B2E0-4F17-A8B5-1DBABCA21F66}" type="datetime1">
              <a:rPr lang="da-DK" smtClean="0"/>
              <a:t>02.12.2021</a:t>
            </a:fld>
            <a:endParaRPr lang="en-GB" dirty="0"/>
          </a:p>
        </p:txBody>
      </p:sp>
      <p:sp>
        <p:nvSpPr>
          <p:cNvPr id="12" name="Pladsholder til sidefod 11" hidden="1">
            <a:extLst>
              <a:ext uri="{FF2B5EF4-FFF2-40B4-BE49-F238E27FC236}">
                <a16:creationId xmlns:a16="http://schemas.microsoft.com/office/drawing/2014/main" id="{D30CA86E-B327-4F98-9FC0-F04FD0E478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- Præsentations titel</a:t>
            </a:r>
            <a:endParaRPr lang="en-GB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B278152-B42F-4411-BD8F-CF312050E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2000"/>
            <a:ext cx="7398000" cy="788175"/>
          </a:xfrm>
        </p:spPr>
        <p:txBody>
          <a:bodyPr/>
          <a:lstStyle/>
          <a:p>
            <a:r>
              <a:rPr lang="da-DK" dirty="0"/>
              <a:t>Klik for at redigere titeltypografien i masteren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FE69FD9-B06E-4AB2-8113-B8AD2E276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590674"/>
            <a:ext cx="7398000" cy="4547325"/>
          </a:xfrm>
        </p:spPr>
        <p:txBody>
          <a:bodyPr/>
          <a:lstStyle/>
          <a:p>
            <a:pPr lvl="0"/>
            <a:r>
              <a:rPr lang="da-DK" noProof="0" dirty="0"/>
              <a:t>Rediger teksttypografien i masteren</a:t>
            </a:r>
          </a:p>
          <a:p>
            <a:pPr lvl="1"/>
            <a:r>
              <a:rPr lang="da-DK" noProof="0" dirty="0"/>
              <a:t>Andet niveau</a:t>
            </a:r>
          </a:p>
          <a:p>
            <a:pPr lvl="2"/>
            <a:r>
              <a:rPr lang="da-DK" noProof="0" dirty="0"/>
              <a:t>Tredje niveau</a:t>
            </a:r>
          </a:p>
          <a:p>
            <a:pPr lvl="3"/>
            <a:r>
              <a:rPr lang="da-DK" noProof="0" dirty="0"/>
              <a:t>Fjerde niveau</a:t>
            </a:r>
          </a:p>
          <a:p>
            <a:pPr lvl="4"/>
            <a:r>
              <a:rPr lang="da-DK" noProof="0" dirty="0"/>
              <a:t>Femte niveau</a:t>
            </a:r>
          </a:p>
        </p:txBody>
      </p:sp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DCB72162-95FA-4DF6-8FFD-C3EAC43FE15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46564" y="180000"/>
            <a:ext cx="3366000" cy="6498000"/>
          </a:xfrm>
          <a:solidFill>
            <a:schemeClr val="accent2"/>
          </a:solidFill>
        </p:spPr>
        <p:txBody>
          <a:bodyPr lIns="180000" tIns="432000" rIns="180000"/>
          <a:lstStyle>
            <a:lvl1pPr algn="ctr">
              <a:lnSpc>
                <a:spcPct val="98000"/>
              </a:lnSpc>
              <a:spcAft>
                <a:spcPts val="0"/>
              </a:spcAft>
              <a:defRPr sz="2200" b="1">
                <a:solidFill>
                  <a:schemeClr val="bg1"/>
                </a:solidFill>
              </a:defRPr>
            </a:lvl1pPr>
            <a:lvl2pPr algn="ctr">
              <a:lnSpc>
                <a:spcPct val="98000"/>
              </a:lnSpc>
              <a:spcAft>
                <a:spcPts val="0"/>
              </a:spcAft>
              <a:defRPr sz="2200" b="1">
                <a:solidFill>
                  <a:schemeClr val="bg1"/>
                </a:solidFill>
              </a:defRPr>
            </a:lvl2pPr>
            <a:lvl3pPr algn="ctr">
              <a:lnSpc>
                <a:spcPct val="98000"/>
              </a:lnSpc>
              <a:spcAft>
                <a:spcPts val="0"/>
              </a:spcAft>
              <a:defRPr sz="2200" b="1">
                <a:solidFill>
                  <a:schemeClr val="bg1"/>
                </a:solidFill>
              </a:defRPr>
            </a:lvl3pPr>
            <a:lvl4pPr algn="ctr">
              <a:lnSpc>
                <a:spcPct val="98000"/>
              </a:lnSpc>
              <a:spcAft>
                <a:spcPts val="0"/>
              </a:spcAft>
              <a:defRPr sz="2200" b="1">
                <a:solidFill>
                  <a:schemeClr val="bg1"/>
                </a:solidFill>
              </a:defRPr>
            </a:lvl4pPr>
            <a:lvl5pPr algn="ctr">
              <a:lnSpc>
                <a:spcPct val="98000"/>
              </a:lnSpc>
              <a:spcAft>
                <a:spcPts val="0"/>
              </a:spcAft>
              <a:defRPr sz="2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Rediger teksttypografien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353102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+ stort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0">
            <a:extLst>
              <a:ext uri="{FF2B5EF4-FFF2-40B4-BE49-F238E27FC236}">
                <a16:creationId xmlns:a16="http://schemas.microsoft.com/office/drawing/2014/main" id="{82BD09A5-2EDE-41E6-8889-D8A1846917F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3200" cy="6498000"/>
          </a:xfrm>
        </p:spPr>
        <p:txBody>
          <a:bodyPr lIns="8424000" tIns="108000" rIns="108000" anchor="t" anchorCtr="0"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da-DK" noProof="0" dirty="0"/>
              <a:t>Klik på rammen og indsæt billede, via fanen Indsæt, Billeder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0800" y="1816419"/>
            <a:ext cx="7092000" cy="2387600"/>
          </a:xfrm>
        </p:spPr>
        <p:txBody>
          <a:bodyPr anchor="t" anchorCtr="0"/>
          <a:lstStyle>
            <a:lvl1pPr algn="l">
              <a:lnSpc>
                <a:spcPct val="86000"/>
              </a:lnSpc>
              <a:defRPr sz="6000"/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0250" y="4672015"/>
            <a:ext cx="7092000" cy="466456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3000" b="1"/>
            </a:lvl1pPr>
            <a:lvl2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2pPr>
            <a:lvl3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3pPr>
            <a:lvl4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4pPr>
            <a:lvl5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5pPr>
            <a:lvl6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6pPr>
            <a:lvl7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7pPr>
            <a:lvl8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8pPr>
            <a:lvl9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da-DK" dirty="0"/>
              <a:t>Indsæt navn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21206" y="5103071"/>
            <a:ext cx="7101043" cy="540928"/>
          </a:xfrm>
        </p:spPr>
        <p:txBody>
          <a:bodyPr/>
          <a:lstStyle>
            <a:lvl1pPr marL="0" indent="0">
              <a:buNone/>
              <a:defRPr sz="3000" baseline="0"/>
            </a:lvl1pPr>
          </a:lstStyle>
          <a:p>
            <a:pPr lvl="0"/>
            <a:r>
              <a:rPr lang="da-DK" dirty="0"/>
              <a:t>Indsæt titel</a:t>
            </a:r>
          </a:p>
        </p:txBody>
      </p:sp>
      <p:sp>
        <p:nvSpPr>
          <p:cNvPr id="13" name="Text Placeholder logo">
            <a:extLst>
              <a:ext uri="{FF2B5EF4-FFF2-40B4-BE49-F238E27FC236}">
                <a16:creationId xmlns:a16="http://schemas.microsoft.com/office/drawing/2014/main" id="{D574B2BD-D087-457F-A832-420936949D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9109" y="463211"/>
            <a:ext cx="2275200" cy="1087200"/>
          </a:xfrm>
          <a:blipFill>
            <a:blip r:embed="rId2"/>
            <a:stretch>
              <a:fillRect/>
            </a:stretch>
          </a:blipFill>
        </p:spPr>
        <p:txBody>
          <a:bodyPr tIns="18000000"/>
          <a:lstStyle>
            <a:lvl1pPr marL="0" indent="0">
              <a:buNone/>
              <a:defRPr sz="100"/>
            </a:lvl1pPr>
          </a:lstStyle>
          <a:p>
            <a:pPr lvl="0"/>
            <a:r>
              <a:rPr lang="da-DK" noProof="0" dirty="0"/>
              <a:t>Rediger typografien i masterens</a:t>
            </a:r>
          </a:p>
        </p:txBody>
      </p:sp>
      <p:sp>
        <p:nvSpPr>
          <p:cNvPr id="5" name="FLD_PresentationTitle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Date_DateCustomA" hidden="1"/>
          <p:cNvSpPr>
            <a:spLocks noGrp="1"/>
          </p:cNvSpPr>
          <p:nvPr>
            <p:ph type="dt" sz="half" idx="10"/>
          </p:nvPr>
        </p:nvSpPr>
        <p:spPr>
          <a:xfrm>
            <a:off x="0" y="6948000"/>
            <a:ext cx="0" cy="0"/>
          </a:xfrm>
        </p:spPr>
        <p:txBody>
          <a:bodyPr/>
          <a:lstStyle/>
          <a:p>
            <a:endParaRPr lang="da-DK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0" y="694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4C8C45C-947F-4981-8B3F-4F32E973C901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4344DEE5-5A31-4CAD-B422-0C833452702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2095500" y="3577516"/>
            <a:ext cx="1992312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Få skarpe billeder</a:t>
            </a:r>
            <a:br>
              <a:rPr lang="da-DK" sz="900" b="1" dirty="0">
                <a:solidFill>
                  <a:srgbClr val="464646"/>
                </a:solidFill>
                <a:latin typeface="+mn-lt"/>
              </a:rPr>
            </a:br>
            <a:r>
              <a:rPr lang="da-DK" sz="900" b="0" dirty="0">
                <a:solidFill>
                  <a:srgbClr val="464646"/>
                </a:solidFill>
                <a:latin typeface="+mn-lt"/>
              </a:rPr>
              <a:t>Vælg billede</a:t>
            </a:r>
            <a:r>
              <a:rPr lang="da-DK" sz="900" b="0" baseline="0" dirty="0">
                <a:solidFill>
                  <a:srgbClr val="464646"/>
                </a:solidFill>
                <a:latin typeface="+mn-lt"/>
              </a:rPr>
              <a:t> </a:t>
            </a:r>
            <a:r>
              <a:rPr lang="da-DK" sz="900" b="0" dirty="0">
                <a:solidFill>
                  <a:srgbClr val="464646"/>
                </a:solidFill>
                <a:latin typeface="+mn-lt"/>
              </a:rPr>
              <a:t>med minimum</a:t>
            </a:r>
          </a:p>
          <a:p>
            <a:pPr algn="r" eaLnBrk="1" hangingPunct="1">
              <a:defRPr/>
            </a:pPr>
            <a:r>
              <a:rPr lang="da-DK" sz="900" b="0" dirty="0">
                <a:solidFill>
                  <a:srgbClr val="464646"/>
                </a:solidFill>
                <a:latin typeface="+mn-lt"/>
              </a:rPr>
              <a:t>3000 x 1688 pixels</a:t>
            </a:r>
          </a:p>
          <a:p>
            <a:pPr algn="r" eaLnBrk="1" hangingPunct="1">
              <a:defRPr/>
            </a:pPr>
            <a:endParaRPr lang="da-DK" sz="900" b="1" dirty="0">
              <a:solidFill>
                <a:srgbClr val="464646"/>
              </a:solidFill>
              <a:latin typeface="+mn-lt"/>
            </a:endParaRPr>
          </a:p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Indsæt</a:t>
            </a:r>
            <a:r>
              <a:rPr lang="da-DK" sz="900" b="1" baseline="0" dirty="0">
                <a:solidFill>
                  <a:srgbClr val="464646"/>
                </a:solidFill>
                <a:latin typeface="+mn-lt"/>
              </a:rPr>
              <a:t> et 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billede</a:t>
            </a:r>
          </a:p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1. </a:t>
            </a:r>
            <a:r>
              <a:rPr lang="da-DK" sz="900" dirty="0">
                <a:solidFill>
                  <a:srgbClr val="464646"/>
                </a:solidFill>
                <a:latin typeface="+mn-lt"/>
              </a:rPr>
              <a:t>Klik på rammen og indsæt billede via fanen 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Indsæt</a:t>
            </a:r>
            <a:r>
              <a:rPr lang="da-DK" sz="900" dirty="0">
                <a:solidFill>
                  <a:srgbClr val="464646"/>
                </a:solidFill>
                <a:latin typeface="+mn-lt"/>
              </a:rPr>
              <a:t> &gt;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Billeder</a:t>
            </a:r>
            <a:br>
              <a:rPr lang="da-DK" sz="900" dirty="0">
                <a:solidFill>
                  <a:srgbClr val="464646"/>
                </a:solidFill>
                <a:latin typeface="+mn-lt"/>
              </a:rPr>
            </a:br>
            <a:r>
              <a:rPr lang="da-DK" sz="900" b="1" dirty="0">
                <a:solidFill>
                  <a:srgbClr val="464646"/>
                </a:solidFill>
                <a:latin typeface="+mn-lt"/>
              </a:rPr>
              <a:t>2.</a:t>
            </a:r>
            <a:r>
              <a:rPr lang="da-DK" sz="900" b="1" baseline="0" dirty="0">
                <a:solidFill>
                  <a:srgbClr val="464646"/>
                </a:solidFill>
                <a:latin typeface="+mn-lt"/>
              </a:rPr>
              <a:t> </a:t>
            </a:r>
            <a:r>
              <a:rPr lang="da-DK" sz="900" dirty="0">
                <a:solidFill>
                  <a:srgbClr val="464646"/>
                </a:solidFill>
                <a:latin typeface="+mn-lt"/>
              </a:rPr>
              <a:t>Indsæt billede, højre klik på billedet og vælg 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”Send bagerst”</a:t>
            </a:r>
          </a:p>
        </p:txBody>
      </p:sp>
    </p:spTree>
    <p:extLst>
      <p:ext uri="{BB962C8B-B14F-4D97-AF65-F5344CB8AC3E}">
        <p14:creationId xmlns:p14="http://schemas.microsoft.com/office/powerpoint/2010/main" val="4249622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+ stort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0">
            <a:extLst>
              <a:ext uri="{FF2B5EF4-FFF2-40B4-BE49-F238E27FC236}">
                <a16:creationId xmlns:a16="http://schemas.microsoft.com/office/drawing/2014/main" id="{82BD09A5-2EDE-41E6-8889-D8A1846917F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3200" cy="6498000"/>
          </a:xfrm>
          <a:solidFill>
            <a:schemeClr val="bg2"/>
          </a:solidFill>
        </p:spPr>
        <p:txBody>
          <a:bodyPr lIns="8424000" tIns="108000" rIns="108000" anchor="t" anchorCtr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da-DK" noProof="0" dirty="0"/>
              <a:t>Klik på rammen og indsæt mørkt billede, via fanen Indsæt, Billeder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0800" y="1816419"/>
            <a:ext cx="7092000" cy="2387600"/>
          </a:xfrm>
        </p:spPr>
        <p:txBody>
          <a:bodyPr anchor="t" anchorCtr="0"/>
          <a:lstStyle>
            <a:lvl1pPr algn="l">
              <a:lnSpc>
                <a:spcPct val="86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0250" y="4672015"/>
            <a:ext cx="7092000" cy="466456"/>
          </a:xfrm>
        </p:spPr>
        <p:txBody>
          <a:bodyPr/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3000" b="1">
                <a:solidFill>
                  <a:schemeClr val="bg1"/>
                </a:solidFill>
              </a:defRPr>
            </a:lvl1pPr>
            <a:lvl2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2pPr>
            <a:lvl3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3pPr>
            <a:lvl4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4pPr>
            <a:lvl5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5pPr>
            <a:lvl6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6pPr>
            <a:lvl7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7pPr>
            <a:lvl8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8pPr>
            <a:lvl9pPr marL="0" indent="0" algn="l">
              <a:spcBef>
                <a:spcPts val="0"/>
              </a:spcBef>
              <a:buFont typeface="Arial" panose="020B0604020202020204" pitchFamily="34" charset="0"/>
              <a:buChar char="​"/>
              <a:defRPr sz="2000"/>
            </a:lvl9pPr>
          </a:lstStyle>
          <a:p>
            <a:r>
              <a:rPr lang="da-DK" dirty="0"/>
              <a:t>Indsæt navn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21206" y="5103071"/>
            <a:ext cx="7101043" cy="540928"/>
          </a:xfrm>
        </p:spPr>
        <p:txBody>
          <a:bodyPr/>
          <a:lstStyle>
            <a:lvl1pPr marL="0" indent="0">
              <a:buNone/>
              <a:defRPr sz="3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titel</a:t>
            </a:r>
          </a:p>
        </p:txBody>
      </p:sp>
      <p:sp>
        <p:nvSpPr>
          <p:cNvPr id="13" name="Text Placeholder logo">
            <a:extLst>
              <a:ext uri="{FF2B5EF4-FFF2-40B4-BE49-F238E27FC236}">
                <a16:creationId xmlns:a16="http://schemas.microsoft.com/office/drawing/2014/main" id="{D574B2BD-D087-457F-A832-420936949D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9109" y="463211"/>
            <a:ext cx="2275200" cy="1087200"/>
          </a:xfrm>
          <a:blipFill>
            <a:blip r:embed="rId2"/>
            <a:stretch>
              <a:fillRect/>
            </a:stretch>
          </a:blipFill>
        </p:spPr>
        <p:txBody>
          <a:bodyPr tIns="18000000"/>
          <a:lstStyle>
            <a:lvl1pPr marL="0" indent="0">
              <a:buNone/>
              <a:defRPr sz="100"/>
            </a:lvl1pPr>
          </a:lstStyle>
          <a:p>
            <a:pPr lvl="0"/>
            <a:r>
              <a:rPr lang="da-DK" noProof="0" dirty="0"/>
              <a:t>Rediger typografien i masterens</a:t>
            </a:r>
          </a:p>
        </p:txBody>
      </p:sp>
      <p:sp>
        <p:nvSpPr>
          <p:cNvPr id="5" name="FLD_PresentationTitle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Date_DateCustomA" hidden="1"/>
          <p:cNvSpPr>
            <a:spLocks noGrp="1"/>
          </p:cNvSpPr>
          <p:nvPr>
            <p:ph type="dt" sz="half" idx="10"/>
          </p:nvPr>
        </p:nvSpPr>
        <p:spPr>
          <a:xfrm>
            <a:off x="0" y="6948000"/>
            <a:ext cx="0" cy="0"/>
          </a:xfrm>
        </p:spPr>
        <p:txBody>
          <a:bodyPr/>
          <a:lstStyle/>
          <a:p>
            <a:endParaRPr lang="da-DK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0" y="6948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24C8C45C-947F-4981-8B3F-4F32E973C901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4344DEE5-5A31-4CAD-B422-0C833452702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2095500" y="3577516"/>
            <a:ext cx="1992312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Få skarpe billeder</a:t>
            </a:r>
            <a:br>
              <a:rPr lang="da-DK" sz="900" b="1" dirty="0">
                <a:solidFill>
                  <a:srgbClr val="464646"/>
                </a:solidFill>
                <a:latin typeface="+mn-lt"/>
              </a:rPr>
            </a:br>
            <a:r>
              <a:rPr lang="da-DK" sz="900" b="0" dirty="0">
                <a:solidFill>
                  <a:srgbClr val="464646"/>
                </a:solidFill>
                <a:latin typeface="+mn-lt"/>
              </a:rPr>
              <a:t>Vælg billede</a:t>
            </a:r>
            <a:r>
              <a:rPr lang="da-DK" sz="900" b="0" baseline="0" dirty="0">
                <a:solidFill>
                  <a:srgbClr val="464646"/>
                </a:solidFill>
                <a:latin typeface="+mn-lt"/>
              </a:rPr>
              <a:t> </a:t>
            </a:r>
            <a:r>
              <a:rPr lang="da-DK" sz="900" b="0" dirty="0">
                <a:solidFill>
                  <a:srgbClr val="464646"/>
                </a:solidFill>
                <a:latin typeface="+mn-lt"/>
              </a:rPr>
              <a:t>med minimum</a:t>
            </a:r>
          </a:p>
          <a:p>
            <a:pPr algn="r" eaLnBrk="1" hangingPunct="1">
              <a:defRPr/>
            </a:pPr>
            <a:r>
              <a:rPr lang="da-DK" sz="900" b="0" dirty="0">
                <a:solidFill>
                  <a:srgbClr val="464646"/>
                </a:solidFill>
                <a:latin typeface="+mn-lt"/>
              </a:rPr>
              <a:t>3000 x 1688 pixels</a:t>
            </a:r>
          </a:p>
          <a:p>
            <a:pPr algn="r" eaLnBrk="1" hangingPunct="1">
              <a:defRPr/>
            </a:pPr>
            <a:endParaRPr lang="da-DK" sz="900" b="1" dirty="0">
              <a:solidFill>
                <a:srgbClr val="464646"/>
              </a:solidFill>
              <a:latin typeface="+mn-lt"/>
            </a:endParaRPr>
          </a:p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Indsæt</a:t>
            </a:r>
            <a:r>
              <a:rPr lang="da-DK" sz="900" b="1" baseline="0" dirty="0">
                <a:solidFill>
                  <a:srgbClr val="464646"/>
                </a:solidFill>
                <a:latin typeface="+mn-lt"/>
              </a:rPr>
              <a:t> et 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billede</a:t>
            </a:r>
          </a:p>
          <a:p>
            <a:pPr algn="r" eaLnBrk="1" hangingPunct="1">
              <a:defRPr/>
            </a:pPr>
            <a:r>
              <a:rPr lang="da-DK" sz="900" b="1" dirty="0">
                <a:solidFill>
                  <a:srgbClr val="464646"/>
                </a:solidFill>
                <a:latin typeface="+mn-lt"/>
              </a:rPr>
              <a:t>1. </a:t>
            </a:r>
            <a:r>
              <a:rPr lang="da-DK" sz="900" dirty="0">
                <a:solidFill>
                  <a:srgbClr val="464646"/>
                </a:solidFill>
                <a:latin typeface="+mn-lt"/>
              </a:rPr>
              <a:t>Klik på rammen og indsæt billede via fanen 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Indsæt</a:t>
            </a:r>
            <a:r>
              <a:rPr lang="da-DK" sz="900" dirty="0">
                <a:solidFill>
                  <a:srgbClr val="464646"/>
                </a:solidFill>
                <a:latin typeface="+mn-lt"/>
              </a:rPr>
              <a:t> &gt;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Billeder</a:t>
            </a:r>
            <a:br>
              <a:rPr lang="da-DK" sz="900" dirty="0">
                <a:solidFill>
                  <a:srgbClr val="464646"/>
                </a:solidFill>
                <a:latin typeface="+mn-lt"/>
              </a:rPr>
            </a:br>
            <a:r>
              <a:rPr lang="da-DK" sz="900" b="1" dirty="0">
                <a:solidFill>
                  <a:srgbClr val="464646"/>
                </a:solidFill>
                <a:latin typeface="+mn-lt"/>
              </a:rPr>
              <a:t>2.</a:t>
            </a:r>
            <a:r>
              <a:rPr lang="da-DK" sz="900" b="1" baseline="0" dirty="0">
                <a:solidFill>
                  <a:srgbClr val="464646"/>
                </a:solidFill>
                <a:latin typeface="+mn-lt"/>
              </a:rPr>
              <a:t> </a:t>
            </a:r>
            <a:r>
              <a:rPr lang="da-DK" sz="900" dirty="0">
                <a:solidFill>
                  <a:srgbClr val="464646"/>
                </a:solidFill>
                <a:latin typeface="+mn-lt"/>
              </a:rPr>
              <a:t>Indsæt billede, højre klik på billedet og vælg </a:t>
            </a:r>
            <a:r>
              <a:rPr lang="da-DK" sz="900" b="1" dirty="0">
                <a:solidFill>
                  <a:srgbClr val="464646"/>
                </a:solidFill>
                <a:latin typeface="+mn-lt"/>
              </a:rPr>
              <a:t>”Send bagerst”</a:t>
            </a:r>
          </a:p>
        </p:txBody>
      </p:sp>
    </p:spTree>
    <p:extLst>
      <p:ext uri="{BB962C8B-B14F-4D97-AF65-F5344CB8AC3E}">
        <p14:creationId xmlns:p14="http://schemas.microsoft.com/office/powerpoint/2010/main" val="3134837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+ ik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ggrund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30249" y="1876425"/>
            <a:ext cx="7092000" cy="4038600"/>
          </a:xfrm>
        </p:spPr>
        <p:txBody>
          <a:bodyPr/>
          <a:lstStyle>
            <a:lvl1pPr marL="252000" indent="-252000">
              <a:spcBef>
                <a:spcPts val="2300"/>
              </a:spcBef>
              <a:buClrTx/>
              <a:buFont typeface="+mj-lt"/>
              <a:buAutoNum type="arabicPeriod"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</a:lstStyle>
          <a:p>
            <a:pPr lvl="0"/>
            <a:r>
              <a:rPr lang="da-DK" dirty="0"/>
              <a:t>Edit Master </a:t>
            </a:r>
            <a:r>
              <a:rPr lang="da-DK" dirty="0" err="1"/>
              <a:t>text</a:t>
            </a:r>
            <a:r>
              <a:rPr lang="da-DK" dirty="0"/>
              <a:t> styles</a:t>
            </a:r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  <a:p>
            <a:pPr lvl="5"/>
            <a:r>
              <a:rPr lang="da-DK" dirty="0"/>
              <a:t>6</a:t>
            </a:r>
          </a:p>
          <a:p>
            <a:pPr lvl="5"/>
            <a:r>
              <a:rPr lang="da-DK" dirty="0"/>
              <a:t>7</a:t>
            </a:r>
          </a:p>
          <a:p>
            <a:pPr lvl="5"/>
            <a:r>
              <a:rPr lang="da-DK" dirty="0"/>
              <a:t>8</a:t>
            </a:r>
          </a:p>
          <a:p>
            <a:pPr lvl="6"/>
            <a:r>
              <a:rPr lang="da-DK" dirty="0"/>
              <a:t>9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11" name="Date Placeholder 10" hidden="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013D3BE4-4D8C-4611-929A-FE372719025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002800" y="2458800"/>
            <a:ext cx="3456000" cy="3456000"/>
          </a:xfrm>
        </p:spPr>
        <p:txBody>
          <a:bodyPr tIns="108000" anchor="t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på rammen og klik bagefter på indsæt billede fra fil</a:t>
            </a:r>
          </a:p>
        </p:txBody>
      </p:sp>
    </p:spTree>
    <p:extLst>
      <p:ext uri="{BB962C8B-B14F-4D97-AF65-F5344CB8AC3E}">
        <p14:creationId xmlns:p14="http://schemas.microsoft.com/office/powerpoint/2010/main" val="2006489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0250" y="1805174"/>
            <a:ext cx="7092000" cy="4109625"/>
          </a:xfrm>
        </p:spPr>
        <p:txBody>
          <a:bodyPr anchor="t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og indsæt tekst max 5 linjer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13" name="Date Placeholder 12" hidden="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E054143E-3676-42C2-8EEB-AAB676B8D54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02800" y="2458800"/>
            <a:ext cx="3456000" cy="3456000"/>
          </a:xfrm>
        </p:spPr>
        <p:txBody>
          <a:bodyPr tIns="108000" anchor="t" anchorCtr="0"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på rammen og klik bagefter på indsæt billede fra fil</a:t>
            </a:r>
          </a:p>
        </p:txBody>
      </p:sp>
    </p:spTree>
    <p:extLst>
      <p:ext uri="{BB962C8B-B14F-4D97-AF65-F5344CB8AC3E}">
        <p14:creationId xmlns:p14="http://schemas.microsoft.com/office/powerpoint/2010/main" val="2568761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Figur (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223CDF8-5301-4A36-BBE1-45AA7CF77F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9" name="Pladsholder til indhold 8">
            <a:extLst>
              <a:ext uri="{FF2B5EF4-FFF2-40B4-BE49-F238E27FC236}">
                <a16:creationId xmlns:a16="http://schemas.microsoft.com/office/drawing/2014/main" id="{761178C2-A92E-438B-BE53-4F442A0449A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30250" y="1876425"/>
            <a:ext cx="10728000" cy="4038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a-DK" dirty="0"/>
              <a:t>Klik for at indsætte graf/tabel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10" name="Date Placeholder 9" hidden="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54529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Figur (B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223CDF8-5301-4A36-BBE1-45AA7CF77F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0250" y="516468"/>
            <a:ext cx="10728960" cy="934890"/>
          </a:xfrm>
        </p:spPr>
        <p:txBody>
          <a:bodyPr/>
          <a:lstStyle/>
          <a:p>
            <a:r>
              <a:rPr lang="da-DK" noProof="0" dirty="0"/>
              <a:t>Klik for at redigere i master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10" name="Date Placeholder 9" hidden="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6" name="Pladsholder til indhold 8">
            <a:extLst>
              <a:ext uri="{FF2B5EF4-FFF2-40B4-BE49-F238E27FC236}">
                <a16:creationId xmlns:a16="http://schemas.microsoft.com/office/drawing/2014/main" id="{F48DF964-2083-4EF7-B969-6783F2DDB1F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30250" y="2282792"/>
            <a:ext cx="10728000" cy="3600000"/>
          </a:xfrm>
        </p:spPr>
        <p:txBody>
          <a:bodyPr/>
          <a:lstStyle/>
          <a:p>
            <a:pPr lvl="0"/>
            <a:r>
              <a:rPr lang="da-DK" dirty="0"/>
              <a:t>Rediger typografien i masterens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7" name="Pladsholder til tekst 2">
            <a:extLst>
              <a:ext uri="{FF2B5EF4-FFF2-40B4-BE49-F238E27FC236}">
                <a16:creationId xmlns:a16="http://schemas.microsoft.com/office/drawing/2014/main" id="{C5DA3B6F-33CB-4F40-B31A-542F554C86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50" y="1568951"/>
            <a:ext cx="10728000" cy="309562"/>
          </a:xfrm>
        </p:spPr>
        <p:txBody>
          <a:bodyPr/>
          <a:lstStyle>
            <a:lvl1pPr marL="0" indent="0">
              <a:buNone/>
              <a:defRPr sz="1500" b="1">
                <a:solidFill>
                  <a:srgbClr val="8679B4"/>
                </a:solidFill>
              </a:defRPr>
            </a:lvl1pPr>
          </a:lstStyle>
          <a:p>
            <a:pPr lvl="0"/>
            <a:r>
              <a:rPr lang="da-DK" dirty="0"/>
              <a:t>Indsæt Figur nr.</a:t>
            </a:r>
          </a:p>
        </p:txBody>
      </p:sp>
      <p:sp>
        <p:nvSpPr>
          <p:cNvPr id="18" name="Pladsholder til tekst 2">
            <a:extLst>
              <a:ext uri="{FF2B5EF4-FFF2-40B4-BE49-F238E27FC236}">
                <a16:creationId xmlns:a16="http://schemas.microsoft.com/office/drawing/2014/main" id="{F1DE0E52-9578-4770-A2E7-4B823AA19F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0250" y="1900329"/>
            <a:ext cx="10728000" cy="309562"/>
          </a:xfrm>
        </p:spPr>
        <p:txBody>
          <a:bodyPr/>
          <a:lstStyle>
            <a:lvl1pPr marL="0" indent="0">
              <a:buNone/>
              <a:defRPr sz="1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a-DK" dirty="0"/>
              <a:t>Indsæt Figurtitel</a:t>
            </a:r>
          </a:p>
        </p:txBody>
      </p:sp>
      <p:sp>
        <p:nvSpPr>
          <p:cNvPr id="19" name="Pladsholder til tekst 2">
            <a:extLst>
              <a:ext uri="{FF2B5EF4-FFF2-40B4-BE49-F238E27FC236}">
                <a16:creationId xmlns:a16="http://schemas.microsoft.com/office/drawing/2014/main" id="{0B6B60B4-17F0-436C-8C38-9D41393188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0250" y="5998844"/>
            <a:ext cx="10728000" cy="180000"/>
          </a:xfrm>
        </p:spPr>
        <p:txBody>
          <a:bodyPr/>
          <a:lstStyle>
            <a:lvl1pPr marL="0" indent="0">
              <a:buNone/>
              <a:defRPr sz="900" b="0">
                <a:solidFill>
                  <a:srgbClr val="595959"/>
                </a:solidFill>
              </a:defRPr>
            </a:lvl1pPr>
          </a:lstStyle>
          <a:p>
            <a:pPr lvl="0"/>
            <a:r>
              <a:rPr lang="da-DK" dirty="0"/>
              <a:t>Indsæt Anmærkning</a:t>
            </a:r>
          </a:p>
        </p:txBody>
      </p:sp>
      <p:sp>
        <p:nvSpPr>
          <p:cNvPr id="20" name="Pladsholder til tekst 2">
            <a:extLst>
              <a:ext uri="{FF2B5EF4-FFF2-40B4-BE49-F238E27FC236}">
                <a16:creationId xmlns:a16="http://schemas.microsoft.com/office/drawing/2014/main" id="{F2A2E4A9-589D-4370-9858-69943B839D2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0250" y="6194346"/>
            <a:ext cx="10728000" cy="180000"/>
          </a:xfrm>
        </p:spPr>
        <p:txBody>
          <a:bodyPr/>
          <a:lstStyle>
            <a:lvl1pPr marL="0" indent="0">
              <a:buNone/>
              <a:defRPr sz="900" b="0" i="1">
                <a:solidFill>
                  <a:srgbClr val="595959"/>
                </a:solidFill>
              </a:defRPr>
            </a:lvl1pPr>
          </a:lstStyle>
          <a:p>
            <a:pPr lvl="0"/>
            <a:r>
              <a:rPr lang="da-DK" dirty="0"/>
              <a:t>Indsæt Kilde</a:t>
            </a:r>
          </a:p>
        </p:txBody>
      </p:sp>
    </p:spTree>
    <p:extLst>
      <p:ext uri="{BB962C8B-B14F-4D97-AF65-F5344CB8AC3E}">
        <p14:creationId xmlns:p14="http://schemas.microsoft.com/office/powerpoint/2010/main" val="2168118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2x Figur (B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223CDF8-5301-4A36-BBE1-45AA7CF77F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0250" y="516468"/>
            <a:ext cx="10728960" cy="934890"/>
          </a:xfrm>
        </p:spPr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/>
              <a:t>Side </a:t>
            </a:r>
            <a:fld id="{24C8C45C-947F-4981-8B3F-4F32E973C901}" type="slidenum">
              <a:rPr lang="da-DK" smtClean="0"/>
              <a:pPr algn="l"/>
              <a:t>‹#›</a:t>
            </a:fld>
            <a:endParaRPr lang="da-DK" dirty="0"/>
          </a:p>
        </p:txBody>
      </p:sp>
      <p:sp>
        <p:nvSpPr>
          <p:cNvPr id="10" name="Date Placeholder 9" hidden="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21" name="Pladsholder til indhold 8">
            <a:extLst>
              <a:ext uri="{FF2B5EF4-FFF2-40B4-BE49-F238E27FC236}">
                <a16:creationId xmlns:a16="http://schemas.microsoft.com/office/drawing/2014/main" id="{0CEDD6F0-76E2-4724-BE6D-D221EFBB086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29296" y="2281431"/>
            <a:ext cx="5256000" cy="3600000"/>
          </a:xfrm>
        </p:spPr>
        <p:txBody>
          <a:bodyPr/>
          <a:lstStyle/>
          <a:p>
            <a:pPr lvl="0"/>
            <a:r>
              <a:rPr lang="da-DK" dirty="0"/>
              <a:t>Rediger typografien i masterens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2" name="Pladsholder til tekst 2">
            <a:extLst>
              <a:ext uri="{FF2B5EF4-FFF2-40B4-BE49-F238E27FC236}">
                <a16:creationId xmlns:a16="http://schemas.microsoft.com/office/drawing/2014/main" id="{F90797C4-BD58-499D-ADBE-F1965C9184B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49" y="1568951"/>
            <a:ext cx="5256000" cy="309562"/>
          </a:xfrm>
        </p:spPr>
        <p:txBody>
          <a:bodyPr/>
          <a:lstStyle>
            <a:lvl1pPr marL="0" indent="0">
              <a:buNone/>
              <a:defRPr sz="1500" b="1">
                <a:solidFill>
                  <a:srgbClr val="8679B4"/>
                </a:solidFill>
              </a:defRPr>
            </a:lvl1pPr>
          </a:lstStyle>
          <a:p>
            <a:pPr lvl="0"/>
            <a:r>
              <a:rPr lang="da-DK" dirty="0"/>
              <a:t>Indsæt Figur nr.</a:t>
            </a:r>
          </a:p>
        </p:txBody>
      </p:sp>
      <p:sp>
        <p:nvSpPr>
          <p:cNvPr id="23" name="Pladsholder til tekst 2">
            <a:extLst>
              <a:ext uri="{FF2B5EF4-FFF2-40B4-BE49-F238E27FC236}">
                <a16:creationId xmlns:a16="http://schemas.microsoft.com/office/drawing/2014/main" id="{1F9E1E34-1751-49CA-A5BE-4CD0035FF4E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0249" y="1900329"/>
            <a:ext cx="5256000" cy="309562"/>
          </a:xfrm>
        </p:spPr>
        <p:txBody>
          <a:bodyPr/>
          <a:lstStyle>
            <a:lvl1pPr marL="0" indent="0">
              <a:buNone/>
              <a:defRPr sz="1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a-DK" dirty="0"/>
              <a:t>Indsæt Figurtitel</a:t>
            </a:r>
          </a:p>
        </p:txBody>
      </p:sp>
      <p:sp>
        <p:nvSpPr>
          <p:cNvPr id="24" name="Pladsholder til tekst 2">
            <a:extLst>
              <a:ext uri="{FF2B5EF4-FFF2-40B4-BE49-F238E27FC236}">
                <a16:creationId xmlns:a16="http://schemas.microsoft.com/office/drawing/2014/main" id="{527090E1-288B-4ACD-B3A8-CE10D01E1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0249" y="5998844"/>
            <a:ext cx="5256000" cy="180000"/>
          </a:xfrm>
        </p:spPr>
        <p:txBody>
          <a:bodyPr/>
          <a:lstStyle>
            <a:lvl1pPr marL="0" indent="0">
              <a:buNone/>
              <a:defRPr sz="900" b="0">
                <a:solidFill>
                  <a:srgbClr val="595959"/>
                </a:solidFill>
              </a:defRPr>
            </a:lvl1pPr>
          </a:lstStyle>
          <a:p>
            <a:pPr lvl="0"/>
            <a:r>
              <a:rPr lang="da-DK" dirty="0"/>
              <a:t>Indsæt Anmærkning</a:t>
            </a:r>
          </a:p>
        </p:txBody>
      </p:sp>
      <p:sp>
        <p:nvSpPr>
          <p:cNvPr id="25" name="Pladsholder til tekst 2">
            <a:extLst>
              <a:ext uri="{FF2B5EF4-FFF2-40B4-BE49-F238E27FC236}">
                <a16:creationId xmlns:a16="http://schemas.microsoft.com/office/drawing/2014/main" id="{971F2E9B-B40C-4B93-8ED3-DA2E6B9C62F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0249" y="6194346"/>
            <a:ext cx="5256000" cy="180000"/>
          </a:xfrm>
        </p:spPr>
        <p:txBody>
          <a:bodyPr/>
          <a:lstStyle>
            <a:lvl1pPr marL="0" indent="0">
              <a:buNone/>
              <a:defRPr sz="900" b="0" i="1">
                <a:solidFill>
                  <a:srgbClr val="595959"/>
                </a:solidFill>
              </a:defRPr>
            </a:lvl1pPr>
          </a:lstStyle>
          <a:p>
            <a:pPr lvl="0"/>
            <a:r>
              <a:rPr lang="da-DK" dirty="0"/>
              <a:t>Indsæt Kilde</a:t>
            </a:r>
          </a:p>
        </p:txBody>
      </p:sp>
      <p:sp>
        <p:nvSpPr>
          <p:cNvPr id="26" name="Pladsholder til indhold 8">
            <a:extLst>
              <a:ext uri="{FF2B5EF4-FFF2-40B4-BE49-F238E27FC236}">
                <a16:creationId xmlns:a16="http://schemas.microsoft.com/office/drawing/2014/main" id="{B2826025-833D-4A92-8795-AF7C11B7FFC8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03210" y="2281431"/>
            <a:ext cx="5256000" cy="3600000"/>
          </a:xfrm>
        </p:spPr>
        <p:txBody>
          <a:bodyPr/>
          <a:lstStyle/>
          <a:p>
            <a:pPr lvl="0"/>
            <a:r>
              <a:rPr lang="da-DK" dirty="0"/>
              <a:t>Rediger typografien i masterens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7" name="Pladsholder til tekst 2">
            <a:extLst>
              <a:ext uri="{FF2B5EF4-FFF2-40B4-BE49-F238E27FC236}">
                <a16:creationId xmlns:a16="http://schemas.microsoft.com/office/drawing/2014/main" id="{D5B66D2E-4825-47ED-A08F-BE3B27D129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04163" y="1568951"/>
            <a:ext cx="5256000" cy="309562"/>
          </a:xfrm>
        </p:spPr>
        <p:txBody>
          <a:bodyPr/>
          <a:lstStyle>
            <a:lvl1pPr marL="0" indent="0">
              <a:buNone/>
              <a:defRPr sz="1500" b="1">
                <a:solidFill>
                  <a:srgbClr val="8679B4"/>
                </a:solidFill>
              </a:defRPr>
            </a:lvl1pPr>
          </a:lstStyle>
          <a:p>
            <a:pPr lvl="0"/>
            <a:r>
              <a:rPr lang="da-DK" dirty="0"/>
              <a:t>Indsæt Figur nr.</a:t>
            </a:r>
          </a:p>
        </p:txBody>
      </p:sp>
      <p:sp>
        <p:nvSpPr>
          <p:cNvPr id="28" name="Pladsholder til tekst 2">
            <a:extLst>
              <a:ext uri="{FF2B5EF4-FFF2-40B4-BE49-F238E27FC236}">
                <a16:creationId xmlns:a16="http://schemas.microsoft.com/office/drawing/2014/main" id="{2A04795F-11E7-4BC3-9FE3-1E1EC62055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04163" y="1900329"/>
            <a:ext cx="5256000" cy="309562"/>
          </a:xfrm>
        </p:spPr>
        <p:txBody>
          <a:bodyPr/>
          <a:lstStyle>
            <a:lvl1pPr marL="0" indent="0">
              <a:buNone/>
              <a:defRPr sz="1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a-DK" dirty="0"/>
              <a:t>Indsæt Figurtitel</a:t>
            </a:r>
          </a:p>
        </p:txBody>
      </p:sp>
      <p:sp>
        <p:nvSpPr>
          <p:cNvPr id="29" name="Pladsholder til tekst 2">
            <a:extLst>
              <a:ext uri="{FF2B5EF4-FFF2-40B4-BE49-F238E27FC236}">
                <a16:creationId xmlns:a16="http://schemas.microsoft.com/office/drawing/2014/main" id="{ECB1991D-0482-4DDC-8AA9-06AED6F5266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04163" y="5998844"/>
            <a:ext cx="5256000" cy="180000"/>
          </a:xfrm>
        </p:spPr>
        <p:txBody>
          <a:bodyPr/>
          <a:lstStyle>
            <a:lvl1pPr marL="0" indent="0">
              <a:buNone/>
              <a:defRPr sz="900" b="0">
                <a:solidFill>
                  <a:srgbClr val="595959"/>
                </a:solidFill>
              </a:defRPr>
            </a:lvl1pPr>
          </a:lstStyle>
          <a:p>
            <a:pPr lvl="0"/>
            <a:r>
              <a:rPr lang="da-DK" dirty="0"/>
              <a:t>Indsæt Anmærkning</a:t>
            </a:r>
          </a:p>
        </p:txBody>
      </p:sp>
      <p:sp>
        <p:nvSpPr>
          <p:cNvPr id="30" name="Pladsholder til tekst 2">
            <a:extLst>
              <a:ext uri="{FF2B5EF4-FFF2-40B4-BE49-F238E27FC236}">
                <a16:creationId xmlns:a16="http://schemas.microsoft.com/office/drawing/2014/main" id="{15A9E8B1-AC73-4F16-BF19-BBC0540C56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04163" y="6194346"/>
            <a:ext cx="5256000" cy="180000"/>
          </a:xfrm>
        </p:spPr>
        <p:txBody>
          <a:bodyPr/>
          <a:lstStyle>
            <a:lvl1pPr marL="0" indent="0">
              <a:buNone/>
              <a:defRPr sz="900" b="0" i="1">
                <a:solidFill>
                  <a:srgbClr val="595959"/>
                </a:solidFill>
              </a:defRPr>
            </a:lvl1pPr>
          </a:lstStyle>
          <a:p>
            <a:pPr lvl="0"/>
            <a:r>
              <a:rPr lang="da-DK" dirty="0"/>
              <a:t>Indsæt Kilde</a:t>
            </a:r>
          </a:p>
        </p:txBody>
      </p:sp>
    </p:spTree>
    <p:extLst>
      <p:ext uri="{BB962C8B-B14F-4D97-AF65-F5344CB8AC3E}">
        <p14:creationId xmlns:p14="http://schemas.microsoft.com/office/powerpoint/2010/main" val="4039064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lede 7">
            <a:extLst>
              <a:ext uri="{FF2B5EF4-FFF2-40B4-BE49-F238E27FC236}">
                <a16:creationId xmlns:a16="http://schemas.microsoft.com/office/drawing/2014/main" id="{1A203E52-E3F3-46AF-A724-77BA51EF153B}"/>
              </a:ext>
            </a:extLst>
          </p:cNvPr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-2042381" y="688378"/>
            <a:ext cx="1922497" cy="1634566"/>
          </a:xfrm>
          <a:prstGeom prst="rect">
            <a:avLst/>
          </a:prstGeom>
        </p:spPr>
      </p:pic>
      <p:sp>
        <p:nvSpPr>
          <p:cNvPr id="11" name="Lilla boks"/>
          <p:cNvSpPr/>
          <p:nvPr userDrawn="1"/>
        </p:nvSpPr>
        <p:spPr>
          <a:xfrm>
            <a:off x="0" y="6498000"/>
            <a:ext cx="12192000" cy="36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noProof="0" dirty="0" err="1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516468"/>
            <a:ext cx="10728960" cy="93489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76508"/>
            <a:ext cx="7092000" cy="40392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5" name="FLD_PresentationTitle"/>
          <p:cNvSpPr>
            <a:spLocks noGrp="1"/>
          </p:cNvSpPr>
          <p:nvPr>
            <p:ph type="ftr" sz="quarter" idx="3"/>
          </p:nvPr>
        </p:nvSpPr>
        <p:spPr>
          <a:xfrm>
            <a:off x="730250" y="6553403"/>
            <a:ext cx="5112000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13200" y="6553403"/>
            <a:ext cx="444745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pPr algn="l"/>
            <a:r>
              <a:rPr lang="en-GB" dirty="0"/>
              <a:t>Side </a:t>
            </a:r>
            <a:fld id="{24C8C45C-947F-4981-8B3F-4F32E973C901}" type="slidenum">
              <a:rPr lang="en-GB" smtClean="0"/>
              <a:pPr algn="l"/>
              <a:t>‹#›</a:t>
            </a:fld>
            <a:endParaRPr lang="en-GB" dirty="0"/>
          </a:p>
        </p:txBody>
      </p:sp>
      <p:sp>
        <p:nvSpPr>
          <p:cNvPr id="4" name="Date_DateCustomA" hidden="1"/>
          <p:cNvSpPr>
            <a:spLocks noGrp="1"/>
          </p:cNvSpPr>
          <p:nvPr>
            <p:ph type="dt" sz="half" idx="2"/>
          </p:nvPr>
        </p:nvSpPr>
        <p:spPr>
          <a:xfrm>
            <a:off x="0" y="6948000"/>
            <a:ext cx="0" cy="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0148154C-97BD-47C1-830C-073EA05E8B4C}"/>
              </a:ext>
            </a:extLst>
          </p:cNvPr>
          <p:cNvSpPr txBox="1"/>
          <p:nvPr userDrawn="1"/>
        </p:nvSpPr>
        <p:spPr>
          <a:xfrm>
            <a:off x="-2264305" y="-27973"/>
            <a:ext cx="2160000" cy="63094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>
              <a:spcBef>
                <a:spcPts val="600"/>
              </a:spcBef>
              <a:defRPr/>
            </a:pPr>
            <a:r>
              <a:rPr lang="en-GB" sz="900" b="1" noProof="1">
                <a:solidFill>
                  <a:srgbClr val="464646"/>
                </a:solidFill>
                <a:latin typeface="+mn-lt"/>
              </a:rPr>
              <a:t>Vælg layout</a:t>
            </a:r>
            <a:br>
              <a:rPr lang="en-GB" sz="900" b="1" noProof="1">
                <a:solidFill>
                  <a:srgbClr val="464646"/>
                </a:solidFill>
                <a:latin typeface="+mn-lt"/>
              </a:rPr>
            </a:br>
            <a:r>
              <a:rPr lang="en-GB" sz="900" b="1" noProof="1">
                <a:solidFill>
                  <a:srgbClr val="464646"/>
                </a:solidFill>
                <a:latin typeface="+mn-lt"/>
              </a:rPr>
              <a:t>1. </a:t>
            </a:r>
            <a:r>
              <a:rPr lang="en-GB" sz="900" noProof="1">
                <a:solidFill>
                  <a:srgbClr val="464646"/>
                </a:solidFill>
                <a:latin typeface="+mn-lt"/>
              </a:rPr>
              <a:t>Højre klik uden for dit slide </a:t>
            </a:r>
          </a:p>
          <a:p>
            <a:pPr algn="r">
              <a:spcBef>
                <a:spcPts val="600"/>
              </a:spcBef>
              <a:defRPr/>
            </a:pPr>
            <a:r>
              <a:rPr lang="en-GB" sz="900" b="1" noProof="1">
                <a:solidFill>
                  <a:srgbClr val="464646"/>
                </a:solidFill>
                <a:latin typeface="+mn-lt"/>
              </a:rPr>
              <a:t>2. </a:t>
            </a:r>
            <a:r>
              <a:rPr lang="en-GB" sz="900" noProof="1">
                <a:solidFill>
                  <a:srgbClr val="464646"/>
                </a:solidFill>
                <a:latin typeface="+mn-lt"/>
              </a:rPr>
              <a:t>Vælg et passende layout fra “drop ned” menuen</a:t>
            </a:r>
          </a:p>
        </p:txBody>
      </p:sp>
    </p:spTree>
    <p:extLst>
      <p:ext uri="{BB962C8B-B14F-4D97-AF65-F5344CB8AC3E}">
        <p14:creationId xmlns:p14="http://schemas.microsoft.com/office/powerpoint/2010/main" val="18099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25" r:id="rId2"/>
    <p:sldLayoutId id="2147483734" r:id="rId3"/>
    <p:sldLayoutId id="2147483735" r:id="rId4"/>
    <p:sldLayoutId id="2147483726" r:id="rId5"/>
    <p:sldLayoutId id="2147483722" r:id="rId6"/>
    <p:sldLayoutId id="2147483721" r:id="rId7"/>
    <p:sldLayoutId id="2147483738" r:id="rId8"/>
    <p:sldLayoutId id="2147483739" r:id="rId9"/>
    <p:sldLayoutId id="2147483728" r:id="rId10"/>
    <p:sldLayoutId id="2147483729" r:id="rId11"/>
    <p:sldLayoutId id="2147483727" r:id="rId12"/>
    <p:sldLayoutId id="2147483730" r:id="rId13"/>
    <p:sldLayoutId id="2147483731" r:id="rId14"/>
    <p:sldLayoutId id="2147483660" r:id="rId15"/>
    <p:sldLayoutId id="2147483732" r:id="rId16"/>
    <p:sldLayoutId id="2147483733" r:id="rId17"/>
    <p:sldLayoutId id="2147483654" r:id="rId18"/>
    <p:sldLayoutId id="2147483655" r:id="rId19"/>
    <p:sldLayoutId id="2147483740" r:id="rId20"/>
  </p:sldLayoutIdLst>
  <p:hf hdr="0" dt="0"/>
  <p:txStyles>
    <p:titleStyle>
      <a:lvl1pPr algn="l" defTabSz="914400" rtl="0" eaLnBrk="1" latinLnBrk="0" hangingPunct="1">
        <a:lnSpc>
          <a:spcPct val="94000"/>
        </a:lnSpc>
        <a:spcBef>
          <a:spcPct val="0"/>
        </a:spcBef>
        <a:buNone/>
        <a:defRPr sz="34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400" rtl="0" eaLnBrk="1" latinLnBrk="0" hangingPunct="1">
        <a:lnSpc>
          <a:spcPct val="100000"/>
        </a:lnSpc>
        <a:spcBef>
          <a:spcPts val="2000"/>
        </a:spcBef>
        <a:spcAft>
          <a:spcPts val="0"/>
        </a:spcAft>
        <a:buClrTx/>
        <a:buFont typeface="Campton Book" panose="00000500000000000000" pitchFamily="50" charset="0"/>
        <a:buChar char="-"/>
        <a:defRPr sz="2400" kern="1200">
          <a:solidFill>
            <a:schemeClr val="bg2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lnSpc>
          <a:spcPct val="100000"/>
        </a:lnSpc>
        <a:spcBef>
          <a:spcPts val="0"/>
        </a:spcBef>
        <a:buClrTx/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lnSpc>
          <a:spcPct val="100000"/>
        </a:lnSpc>
        <a:spcBef>
          <a:spcPts val="0"/>
        </a:spcBef>
        <a:buClrTx/>
        <a:buSzPct val="80000"/>
        <a:buFont typeface="Arial" panose="020B0604020202020204" pitchFamily="34" charset="0"/>
        <a:buChar char="○"/>
        <a:defRPr sz="2200" kern="1200">
          <a:solidFill>
            <a:schemeClr val="bg2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lnSpc>
          <a:spcPct val="100000"/>
        </a:lnSpc>
        <a:spcBef>
          <a:spcPts val="0"/>
        </a:spcBef>
        <a:buClrTx/>
        <a:buSzPct val="100000"/>
        <a:buFont typeface="Campton Book" panose="00000500000000000000" pitchFamily="2" charset="0"/>
        <a:buChar char="—"/>
        <a:defRPr sz="2200" kern="1200">
          <a:solidFill>
            <a:schemeClr val="bg2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lnSpc>
          <a:spcPct val="100000"/>
        </a:lnSpc>
        <a:spcBef>
          <a:spcPts val="0"/>
        </a:spcBef>
        <a:buClrTx/>
        <a:buFont typeface="Campton Book" panose="00000500000000000000" pitchFamily="2" charset="0"/>
        <a:buChar char="-"/>
        <a:defRPr sz="2200" kern="1200">
          <a:solidFill>
            <a:schemeClr val="bg2"/>
          </a:solidFill>
          <a:latin typeface="+mn-lt"/>
          <a:ea typeface="+mn-ea"/>
          <a:cs typeface="+mn-cs"/>
        </a:defRPr>
      </a:lvl5pPr>
      <a:lvl6pPr marL="1260000" indent="-252000" algn="l" defTabSz="914400" rtl="0" eaLnBrk="1" latinLnBrk="0" hangingPunct="1">
        <a:lnSpc>
          <a:spcPct val="100000"/>
        </a:lnSpc>
        <a:spcBef>
          <a:spcPts val="0"/>
        </a:spcBef>
        <a:buClrTx/>
        <a:buFont typeface="Campton Book" panose="00000500000000000000" pitchFamily="50" charset="0"/>
        <a:buChar char="-"/>
        <a:defRPr sz="2200" kern="1200">
          <a:solidFill>
            <a:schemeClr val="bg2"/>
          </a:solidFill>
          <a:latin typeface="+mn-lt"/>
          <a:ea typeface="+mn-ea"/>
          <a:cs typeface="+mn-cs"/>
        </a:defRPr>
      </a:lvl6pPr>
      <a:lvl7pPr marL="1260000" indent="-252000" algn="l" defTabSz="914400" rtl="0" eaLnBrk="1" latinLnBrk="0" hangingPunct="1">
        <a:lnSpc>
          <a:spcPct val="100000"/>
        </a:lnSpc>
        <a:spcBef>
          <a:spcPts val="0"/>
        </a:spcBef>
        <a:buClrTx/>
        <a:buFont typeface="Campton Book" panose="00000500000000000000" pitchFamily="50" charset="0"/>
        <a:buChar char="-"/>
        <a:defRPr sz="2200" kern="1200" baseline="0">
          <a:solidFill>
            <a:schemeClr val="bg2"/>
          </a:solidFill>
          <a:latin typeface="+mn-lt"/>
          <a:ea typeface="+mn-ea"/>
          <a:cs typeface="+mn-cs"/>
        </a:defRPr>
      </a:lvl7pPr>
      <a:lvl8pPr marL="1260000" indent="-252000" algn="l" defTabSz="914400" rtl="0" eaLnBrk="1" latinLnBrk="0" hangingPunct="1">
        <a:lnSpc>
          <a:spcPct val="100000"/>
        </a:lnSpc>
        <a:spcBef>
          <a:spcPts val="0"/>
        </a:spcBef>
        <a:buClrTx/>
        <a:buFont typeface="Campton Book" panose="00000500000000000000" pitchFamily="50" charset="0"/>
        <a:buChar char="-"/>
        <a:defRPr sz="2200" kern="1200">
          <a:solidFill>
            <a:schemeClr val="bg2"/>
          </a:solidFill>
          <a:latin typeface="+mn-lt"/>
          <a:ea typeface="+mn-ea"/>
          <a:cs typeface="+mn-cs"/>
        </a:defRPr>
      </a:lvl8pPr>
      <a:lvl9pPr marL="1260000" indent="-252000" algn="l" defTabSz="914400" rtl="0" eaLnBrk="1" latinLnBrk="0" hangingPunct="1">
        <a:lnSpc>
          <a:spcPct val="100000"/>
        </a:lnSpc>
        <a:spcBef>
          <a:spcPts val="0"/>
        </a:spcBef>
        <a:buClrTx/>
        <a:buFont typeface="Campton Book" panose="00000500000000000000" pitchFamily="50" charset="0"/>
        <a:buChar char="-"/>
        <a:defRPr sz="2200" kern="1200" baseline="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60" userDrawn="1">
          <p15:clr>
            <a:srgbClr val="F26B43"/>
          </p15:clr>
        </p15:guide>
        <p15:guide id="2" pos="7219" userDrawn="1">
          <p15:clr>
            <a:srgbClr val="F26B43"/>
          </p15:clr>
        </p15:guide>
        <p15:guide id="3" orient="horz" pos="325" userDrawn="1">
          <p15:clr>
            <a:srgbClr val="F26B43"/>
          </p15:clr>
        </p15:guide>
        <p15:guide id="5" orient="horz" pos="1182" userDrawn="1">
          <p15:clr>
            <a:srgbClr val="F26B43"/>
          </p15:clr>
        </p15:guide>
        <p15:guide id="6" orient="horz" pos="372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CAD211-B985-8341-AF3C-926BBD14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UFM DESIGN GUIDE:</a:t>
            </a:r>
            <a:br>
              <a:rPr lang="en-DK" dirty="0"/>
            </a:br>
            <a:r>
              <a:rPr lang="en-GB" sz="2000" b="0" dirty="0"/>
              <a:t>http://</a:t>
            </a:r>
            <a:r>
              <a:rPr lang="en-GB" sz="2000" b="0" dirty="0" err="1"/>
              <a:t>www.urgent.space</a:t>
            </a:r>
            <a:r>
              <a:rPr lang="en-GB" sz="2000" b="0" dirty="0"/>
              <a:t>/</a:t>
            </a:r>
            <a:r>
              <a:rPr lang="en-GB" sz="2000" b="0" dirty="0" err="1"/>
              <a:t>ufm-designguide#ufm-velkommen</a:t>
            </a:r>
            <a:endParaRPr lang="en-DK" sz="2000" b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08BFA28-81B4-5340-BC0F-A793E002D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597E49-F24B-DF41-AFF4-803525923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/>
              <a:t>Side </a:t>
            </a:r>
            <a:fld id="{24C8C45C-947F-4981-8B3F-4F32E973C901}" type="slidenum">
              <a:rPr lang="da-DK" smtClean="0"/>
              <a:pPr algn="l"/>
              <a:t>1</a:t>
            </a:fld>
            <a:endParaRPr lang="da-D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2070D5-6A89-3343-B86F-26DABCD28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86989"/>
            <a:ext cx="5747933" cy="32840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C7ACFB-A37F-DC48-B112-F66BDEE54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158" y="1786989"/>
            <a:ext cx="4454183" cy="20173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B5D1DA-66BC-D74B-94D4-217CB7346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207" y="4092223"/>
            <a:ext cx="5747933" cy="195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720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/>
          <p:cNvSpPr>
            <a:spLocks noGrp="1"/>
          </p:cNvSpPr>
          <p:nvPr>
            <p:ph type="sldNum" sz="quarter" idx="4294967295"/>
          </p:nvPr>
        </p:nvSpPr>
        <p:spPr>
          <a:xfrm>
            <a:off x="11745913" y="6553200"/>
            <a:ext cx="446087" cy="180975"/>
          </a:xfrm>
        </p:spPr>
        <p:txBody>
          <a:bodyPr/>
          <a:lstStyle/>
          <a:p>
            <a:pPr algn="l"/>
            <a:r>
              <a:rPr lang="da-DK"/>
              <a:t>Side </a:t>
            </a:r>
            <a:fld id="{24C8C45C-947F-4981-8B3F-4F32E973C901}" type="slidenum">
              <a:rPr lang="da-DK" smtClean="0"/>
              <a:pPr algn="l"/>
              <a:t>10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30343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6EA9ED-92AA-8E48-A2F5-B4C251DFB78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50A697-F08E-9E42-AE07-E5775867A469}"/>
              </a:ext>
            </a:extLst>
          </p:cNvPr>
          <p:cNvSpPr/>
          <p:nvPr/>
        </p:nvSpPr>
        <p:spPr>
          <a:xfrm>
            <a:off x="4513685" y="2144326"/>
            <a:ext cx="3164629" cy="15132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K" sz="1400" b="1" dirty="0"/>
              <a:t>Video</a:t>
            </a:r>
            <a:endParaRPr lang="en-DK" sz="14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779F017-273F-8048-A5C9-F16774BE8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50825"/>
            <a:ext cx="12192000" cy="635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F29A2A-6D37-464C-A209-A44CC86A141A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 sz="1400" dirty="0"/>
          </a:p>
        </p:txBody>
      </p:sp>
      <p:sp>
        <p:nvSpPr>
          <p:cNvPr id="7" name="Subtitle 1">
            <a:extLst>
              <a:ext uri="{FF2B5EF4-FFF2-40B4-BE49-F238E27FC236}">
                <a16:creationId xmlns:a16="http://schemas.microsoft.com/office/drawing/2014/main" id="{EC049532-0606-B44D-A61F-971C8CF3EE55}"/>
              </a:ext>
            </a:extLst>
          </p:cNvPr>
          <p:cNvSpPr txBox="1">
            <a:spLocks/>
          </p:cNvSpPr>
          <p:nvPr/>
        </p:nvSpPr>
        <p:spPr>
          <a:xfrm>
            <a:off x="697398" y="5369558"/>
            <a:ext cx="10584000" cy="22672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2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b="1" kern="1200" cap="all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DK" sz="1600" b="1" dirty="0"/>
              <a:t>Datadrevet Organisationsanalyse</a:t>
            </a:r>
          </a:p>
        </p:txBody>
      </p:sp>
      <p:sp>
        <p:nvSpPr>
          <p:cNvPr id="8" name="Subtitle 1">
            <a:extLst>
              <a:ext uri="{FF2B5EF4-FFF2-40B4-BE49-F238E27FC236}">
                <a16:creationId xmlns:a16="http://schemas.microsoft.com/office/drawing/2014/main" id="{95B81F93-9E7B-AE47-92A8-4018D0E812DF}"/>
              </a:ext>
            </a:extLst>
          </p:cNvPr>
          <p:cNvSpPr txBox="1">
            <a:spLocks/>
          </p:cNvSpPr>
          <p:nvPr/>
        </p:nvSpPr>
        <p:spPr>
          <a:xfrm>
            <a:off x="697398" y="4842181"/>
            <a:ext cx="10584000" cy="45345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2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b="1" kern="1200" cap="all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3200" b="1" dirty="0"/>
              <a:t>Case: Udflytning af Videregående Uddannelser </a:t>
            </a:r>
            <a:endParaRPr lang="da-DK" sz="4000" b="1" dirty="0"/>
          </a:p>
        </p:txBody>
      </p:sp>
      <p:sp>
        <p:nvSpPr>
          <p:cNvPr id="9" name="Subtitle 1">
            <a:extLst>
              <a:ext uri="{FF2B5EF4-FFF2-40B4-BE49-F238E27FC236}">
                <a16:creationId xmlns:a16="http://schemas.microsoft.com/office/drawing/2014/main" id="{660B9311-3B89-A340-AE0E-D9DAB4B3B383}"/>
              </a:ext>
            </a:extLst>
          </p:cNvPr>
          <p:cNvSpPr txBox="1">
            <a:spLocks/>
          </p:cNvSpPr>
          <p:nvPr/>
        </p:nvSpPr>
        <p:spPr>
          <a:xfrm>
            <a:off x="697398" y="5643981"/>
            <a:ext cx="10584000" cy="155877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2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b="1" kern="1200" cap="all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​"/>
              <a:defRPr sz="2000" b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da-DK" sz="1100" dirty="0"/>
              <a:t>December 8, 2021</a:t>
            </a:r>
          </a:p>
        </p:txBody>
      </p:sp>
    </p:spTree>
    <p:extLst>
      <p:ext uri="{BB962C8B-B14F-4D97-AF65-F5344CB8AC3E}">
        <p14:creationId xmlns:p14="http://schemas.microsoft.com/office/powerpoint/2010/main" val="3077767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/>
        </p:nvGrpSpPr>
        <p:grpSpPr>
          <a:xfrm>
            <a:off x="1718134" y="1527575"/>
            <a:ext cx="1572375" cy="2817965"/>
            <a:chOff x="1718134" y="1605708"/>
            <a:chExt cx="1572375" cy="2817965"/>
          </a:xfrm>
        </p:grpSpPr>
        <p:sp>
          <p:nvSpPr>
            <p:cNvPr id="12" name="Rektangel 8">
              <a:extLst>
                <a:ext uri="{FF2B5EF4-FFF2-40B4-BE49-F238E27FC236}">
                  <a16:creationId xmlns:a16="http://schemas.microsoft.com/office/drawing/2014/main" id="{77F21526-801C-1D44-A8AB-076A5DAAB25F}"/>
                </a:ext>
              </a:extLst>
            </p:cNvPr>
            <p:cNvSpPr/>
            <p:nvPr/>
          </p:nvSpPr>
          <p:spPr>
            <a:xfrm>
              <a:off x="1718134" y="3531121"/>
              <a:ext cx="862737" cy="8925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a-DK" sz="2000" b="1" dirty="0">
                  <a:solidFill>
                    <a:schemeClr val="bg2"/>
                  </a:solidFill>
                  <a:ea typeface="Times New Roman" panose="02020603050405020304" pitchFamily="18" charset="0"/>
                </a:rPr>
                <a:t>Navn</a:t>
              </a:r>
            </a:p>
            <a:p>
              <a:r>
                <a:rPr lang="da-DK" sz="1600" dirty="0">
                  <a:solidFill>
                    <a:schemeClr val="bg2"/>
                  </a:solidFill>
                  <a:ea typeface="Times New Roman" panose="02020603050405020304" pitchFamily="18" charset="0"/>
                </a:rPr>
                <a:t>Titel</a:t>
              </a:r>
            </a:p>
            <a:p>
              <a:r>
                <a:rPr lang="da-DK" sz="1600" dirty="0">
                  <a:solidFill>
                    <a:schemeClr val="bg2"/>
                  </a:solidFill>
                  <a:ea typeface="Times New Roman" panose="02020603050405020304" pitchFamily="18" charset="0"/>
                </a:rPr>
                <a:t>Kontor</a:t>
              </a:r>
            </a:p>
          </p:txBody>
        </p:sp>
        <p:pic>
          <p:nvPicPr>
            <p:cNvPr id="7170" name="Picture 2">
              <a:extLst>
                <a:ext uri="{FF2B5EF4-FFF2-40B4-BE49-F238E27FC236}">
                  <a16:creationId xmlns:a16="http://schemas.microsoft.com/office/drawing/2014/main" id="{AE76092B-EBF5-554B-992B-769E6BF609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1850509" y="1605708"/>
              <a:ext cx="1440000" cy="1800000"/>
            </a:xfrm>
            <a:prstGeom prst="rect">
              <a:avLst/>
            </a:prstGeom>
            <a:ln w="38100" cap="sq">
              <a:solidFill>
                <a:schemeClr val="bg2"/>
              </a:solidFill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7" name="Logo">
            <a:extLst>
              <a:ext uri="{FF2B5EF4-FFF2-40B4-BE49-F238E27FC236}">
                <a16:creationId xmlns:a16="http://schemas.microsoft.com/office/drawing/2014/main" id="{2502174E-018A-4378-927C-B7DF784CD9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9109" y="462054"/>
            <a:ext cx="2275343" cy="108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00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439EA-0425-104D-BE6C-0102D7DF9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604314-3453-334D-9D6A-A8B8698DCC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0249" y="1876425"/>
            <a:ext cx="10252176" cy="4038600"/>
          </a:xfrm>
        </p:spPr>
        <p:txBody>
          <a:bodyPr/>
          <a:lstStyle/>
          <a:p>
            <a:pPr marL="533400" indent="-533400"/>
            <a:r>
              <a:rPr lang="da-DK" b="1" dirty="0" err="1"/>
              <a:t>Xx</a:t>
            </a:r>
            <a:endParaRPr lang="da-DK" b="1" dirty="0"/>
          </a:p>
          <a:p>
            <a:pPr marL="533400" indent="-533400"/>
            <a:r>
              <a:rPr lang="da-DK" dirty="0" err="1"/>
              <a:t>Xx</a:t>
            </a:r>
            <a:endParaRPr lang="da-DK" dirty="0"/>
          </a:p>
          <a:p>
            <a:pPr marL="533400" indent="-533400"/>
            <a:r>
              <a:rPr lang="da-DK" dirty="0"/>
              <a:t>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5B7CE-0C05-5741-BF2D-1DC197D5631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22BF33-182A-C249-8D65-FEF56B7727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l"/>
            <a:r>
              <a:rPr lang="da-DK"/>
              <a:t>Side </a:t>
            </a:r>
            <a:fld id="{24C8C45C-947F-4981-8B3F-4F32E973C901}" type="slidenum">
              <a:rPr lang="da-DK" smtClean="0"/>
              <a:pPr algn="l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49901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xxx</a:t>
            </a:r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8"/>
          </p:nvPr>
        </p:nvSpPr>
        <p:spPr>
          <a:xfrm>
            <a:off x="730250" y="1876425"/>
            <a:ext cx="7092000" cy="4152900"/>
          </a:xfrm>
        </p:spPr>
        <p:txBody>
          <a:bodyPr/>
          <a:lstStyle/>
          <a:p>
            <a:pPr lvl="1"/>
            <a:r>
              <a:rPr lang="da-DK" dirty="0"/>
              <a:t>xx</a:t>
            </a:r>
          </a:p>
        </p:txBody>
      </p:sp>
      <p:pic>
        <p:nvPicPr>
          <p:cNvPr id="9" name="Pladsholder til billede 8"/>
          <p:cNvPicPr>
            <a:picLocks noGrp="1" noChangeAspect="1"/>
          </p:cNvPicPr>
          <p:nvPr>
            <p:ph type="pic" sz="quarter" idx="17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703209" y="1451358"/>
            <a:ext cx="1800000" cy="1800000"/>
          </a:xfrm>
        </p:spPr>
      </p:pic>
      <p:sp>
        <p:nvSpPr>
          <p:cNvPr id="4" name="Pladsholder til slidenummer 3"/>
          <p:cNvSpPr>
            <a:spLocks noGrp="1"/>
          </p:cNvSpPr>
          <p:nvPr>
            <p:ph type="sldNum" sz="quarter" idx="4294967295"/>
          </p:nvPr>
        </p:nvSpPr>
        <p:spPr>
          <a:xfrm>
            <a:off x="11745913" y="6553200"/>
            <a:ext cx="446087" cy="180975"/>
          </a:xfrm>
        </p:spPr>
        <p:txBody>
          <a:bodyPr/>
          <a:lstStyle/>
          <a:p>
            <a:pPr algn="l"/>
            <a:r>
              <a:rPr lang="da-DK" dirty="0"/>
              <a:t>Side </a:t>
            </a:r>
            <a:fld id="{24C8C45C-947F-4981-8B3F-4F32E973C901}" type="slidenum">
              <a:rPr lang="da-DK" smtClean="0"/>
              <a:pPr algn="l"/>
              <a:t>5</a:t>
            </a:fld>
            <a:endParaRPr lang="da-DK" dirty="0"/>
          </a:p>
        </p:txBody>
      </p:sp>
      <p:pic>
        <p:nvPicPr>
          <p:cNvPr id="7" name="Pladsholder til billede 7">
            <a:extLst>
              <a:ext uri="{FF2B5EF4-FFF2-40B4-BE49-F238E27FC236}">
                <a16:creationId xmlns:a16="http://schemas.microsoft.com/office/drawing/2014/main" id="{2A64B462-99A5-164F-8EBC-2C46BB8BDA1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65" r="7665"/>
          <a:stretch>
            <a:fillRect/>
          </a:stretch>
        </p:blipFill>
        <p:spPr>
          <a:xfrm>
            <a:off x="5440105" y="3197791"/>
            <a:ext cx="1524291" cy="1800000"/>
          </a:xfrm>
          <a:prstGeom prst="rect">
            <a:avLst/>
          </a:prstGeom>
        </p:spPr>
      </p:pic>
      <p:pic>
        <p:nvPicPr>
          <p:cNvPr id="8" name="Pladsholder til billede 4">
            <a:extLst>
              <a:ext uri="{FF2B5EF4-FFF2-40B4-BE49-F238E27FC236}">
                <a16:creationId xmlns:a16="http://schemas.microsoft.com/office/drawing/2014/main" id="{A8A3A898-B5F6-4E4E-B5DF-9CCE3CD6CBA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65" r="7665"/>
          <a:stretch>
            <a:fillRect/>
          </a:stretch>
        </p:blipFill>
        <p:spPr>
          <a:xfrm>
            <a:off x="7178918" y="1319103"/>
            <a:ext cx="1524291" cy="1800000"/>
          </a:xfrm>
          <a:prstGeom prst="rect">
            <a:avLst/>
          </a:prstGeom>
        </p:spPr>
      </p:pic>
      <p:pic>
        <p:nvPicPr>
          <p:cNvPr id="10" name="Pladsholder til billede 10">
            <a:extLst>
              <a:ext uri="{FF2B5EF4-FFF2-40B4-BE49-F238E27FC236}">
                <a16:creationId xmlns:a16="http://schemas.microsoft.com/office/drawing/2014/main" id="{938A5A56-220D-284C-81AA-AF8136FE40B0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65" r="7665"/>
          <a:stretch>
            <a:fillRect/>
          </a:stretch>
        </p:blipFill>
        <p:spPr>
          <a:xfrm>
            <a:off x="9670449" y="3174088"/>
            <a:ext cx="1524291" cy="1800000"/>
          </a:xfrm>
          <a:prstGeom prst="rect">
            <a:avLst/>
          </a:prstGeom>
        </p:spPr>
      </p:pic>
      <p:pic>
        <p:nvPicPr>
          <p:cNvPr id="11" name="Pladsholder til billede 4">
            <a:extLst>
              <a:ext uri="{FF2B5EF4-FFF2-40B4-BE49-F238E27FC236}">
                <a16:creationId xmlns:a16="http://schemas.microsoft.com/office/drawing/2014/main" id="{8F9809E3-CB9B-7446-8AA2-79ECE0DBC71A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65" r="7665"/>
          <a:stretch>
            <a:fillRect/>
          </a:stretch>
        </p:blipFill>
        <p:spPr>
          <a:xfrm>
            <a:off x="7222058" y="3331636"/>
            <a:ext cx="1524291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39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4126" y="512394"/>
            <a:ext cx="10728960" cy="1441973"/>
          </a:xfrm>
        </p:spPr>
        <p:txBody>
          <a:bodyPr/>
          <a:lstStyle/>
          <a:p>
            <a:r>
              <a:rPr lang="da-DK" dirty="0"/>
              <a:t>Organisation i </a:t>
            </a:r>
            <a:r>
              <a:rPr lang="da-DK" dirty="0" err="1"/>
              <a:t>UFMs</a:t>
            </a:r>
            <a:r>
              <a:rPr lang="da-DK" dirty="0"/>
              <a:t> departement</a:t>
            </a:r>
            <a:br>
              <a:rPr lang="da-DK" dirty="0"/>
            </a:br>
            <a:r>
              <a:rPr lang="da-DK" sz="2400" dirty="0"/>
              <a:t>5 centre</a:t>
            </a:r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/>
              <a:t>Side </a:t>
            </a:r>
            <a:fld id="{24C8C45C-947F-4981-8B3F-4F32E973C901}" type="slidenum">
              <a:rPr lang="da-DK" smtClean="0"/>
              <a:pPr algn="l"/>
              <a:t>6</a:t>
            </a:fld>
            <a:endParaRPr lang="da-DK" dirty="0"/>
          </a:p>
        </p:txBody>
      </p:sp>
      <p:sp>
        <p:nvSpPr>
          <p:cNvPr id="10" name="Rektangel 9"/>
          <p:cNvSpPr/>
          <p:nvPr/>
        </p:nvSpPr>
        <p:spPr>
          <a:xfrm>
            <a:off x="718234" y="3427687"/>
            <a:ext cx="2088000" cy="2880000"/>
          </a:xfrm>
          <a:prstGeom prst="rect">
            <a:avLst/>
          </a:prstGeom>
          <a:solidFill>
            <a:schemeClr val="accent5">
              <a:lumMod val="60000"/>
              <a:lumOff val="4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11" name="Rektangel 10"/>
          <p:cNvSpPr/>
          <p:nvPr/>
        </p:nvSpPr>
        <p:spPr>
          <a:xfrm>
            <a:off x="5116159" y="1189100"/>
            <a:ext cx="2032034" cy="613432"/>
          </a:xfrm>
          <a:prstGeom prst="rect">
            <a:avLst/>
          </a:prstGeom>
          <a:solidFill>
            <a:schemeClr val="accent5">
              <a:lumMod val="40000"/>
              <a:lumOff val="6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13" name="Rektangel 12"/>
          <p:cNvSpPr/>
          <p:nvPr/>
        </p:nvSpPr>
        <p:spPr>
          <a:xfrm>
            <a:off x="5116159" y="1927192"/>
            <a:ext cx="2034000" cy="612000"/>
          </a:xfrm>
          <a:prstGeom prst="rect">
            <a:avLst/>
          </a:prstGeom>
          <a:solidFill>
            <a:schemeClr val="accent5">
              <a:lumMod val="40000"/>
              <a:lumOff val="6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14" name="Rektangel 13"/>
          <p:cNvSpPr/>
          <p:nvPr/>
        </p:nvSpPr>
        <p:spPr>
          <a:xfrm>
            <a:off x="4060632" y="2663851"/>
            <a:ext cx="4175944" cy="612000"/>
          </a:xfrm>
          <a:prstGeom prst="rect">
            <a:avLst/>
          </a:prstGeom>
          <a:solidFill>
            <a:schemeClr val="accent5">
              <a:lumMod val="40000"/>
              <a:lumOff val="6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15" name="Rektangel 14"/>
          <p:cNvSpPr/>
          <p:nvPr/>
        </p:nvSpPr>
        <p:spPr>
          <a:xfrm>
            <a:off x="2911420" y="3430800"/>
            <a:ext cx="2088000" cy="2880000"/>
          </a:xfrm>
          <a:prstGeom prst="rect">
            <a:avLst/>
          </a:prstGeom>
          <a:solidFill>
            <a:schemeClr val="accent5">
              <a:lumMod val="60000"/>
              <a:lumOff val="4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16" name="Rektangel 15"/>
          <p:cNvSpPr/>
          <p:nvPr/>
        </p:nvSpPr>
        <p:spPr>
          <a:xfrm>
            <a:off x="5104606" y="3417817"/>
            <a:ext cx="2088000" cy="2880000"/>
          </a:xfrm>
          <a:prstGeom prst="rect">
            <a:avLst/>
          </a:prstGeom>
          <a:solidFill>
            <a:schemeClr val="accent5">
              <a:lumMod val="60000"/>
              <a:lumOff val="4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1100" b="1" noProof="0" dirty="0">
              <a:solidFill>
                <a:schemeClr val="tx1"/>
              </a:solidFill>
              <a:latin typeface="Campton Book" panose="00000500000000000000" pitchFamily="2" charset="0"/>
            </a:endParaRPr>
          </a:p>
        </p:txBody>
      </p:sp>
      <p:sp>
        <p:nvSpPr>
          <p:cNvPr id="17" name="Rektangel 16"/>
          <p:cNvSpPr/>
          <p:nvPr/>
        </p:nvSpPr>
        <p:spPr>
          <a:xfrm>
            <a:off x="7283632" y="3407769"/>
            <a:ext cx="2088000" cy="2880000"/>
          </a:xfrm>
          <a:prstGeom prst="rect">
            <a:avLst/>
          </a:prstGeom>
          <a:solidFill>
            <a:schemeClr val="accent5">
              <a:lumMod val="60000"/>
              <a:lumOff val="4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18" name="Rektangel 17"/>
          <p:cNvSpPr/>
          <p:nvPr/>
        </p:nvSpPr>
        <p:spPr>
          <a:xfrm>
            <a:off x="9476670" y="3403606"/>
            <a:ext cx="2088000" cy="2880000"/>
          </a:xfrm>
          <a:prstGeom prst="rect">
            <a:avLst/>
          </a:prstGeom>
          <a:solidFill>
            <a:schemeClr val="accent5">
              <a:lumMod val="60000"/>
              <a:lumOff val="4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22" name="Tekstfelt 21"/>
          <p:cNvSpPr txBox="1"/>
          <p:nvPr/>
        </p:nvSpPr>
        <p:spPr>
          <a:xfrm>
            <a:off x="5305087" y="1334950"/>
            <a:ext cx="1687033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a-DK" sz="1050" b="1" dirty="0">
                <a:solidFill>
                  <a:schemeClr val="bg2"/>
                </a:solidFill>
                <a:latin typeface="+mj-lt"/>
              </a:rPr>
              <a:t>Minister</a:t>
            </a:r>
          </a:p>
          <a:p>
            <a:pPr algn="ctr"/>
            <a:r>
              <a:rPr lang="da-DK" sz="1050" dirty="0"/>
              <a:t>Jesper Petersen</a:t>
            </a:r>
          </a:p>
        </p:txBody>
      </p:sp>
      <p:sp>
        <p:nvSpPr>
          <p:cNvPr id="23" name="Tekstfelt 22"/>
          <p:cNvSpPr txBox="1"/>
          <p:nvPr/>
        </p:nvSpPr>
        <p:spPr>
          <a:xfrm>
            <a:off x="5243467" y="2071609"/>
            <a:ext cx="1777417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a-DK" sz="1050" b="1" dirty="0">
                <a:solidFill>
                  <a:schemeClr val="bg2"/>
                </a:solidFill>
              </a:rPr>
              <a:t>Departementschef</a:t>
            </a:r>
          </a:p>
          <a:p>
            <a:pPr algn="ctr"/>
            <a:r>
              <a:rPr lang="da-DK" sz="1050" dirty="0"/>
              <a:t>Hanne Meldgaard</a:t>
            </a:r>
          </a:p>
        </p:txBody>
      </p:sp>
      <p:sp>
        <p:nvSpPr>
          <p:cNvPr id="24" name="Tekstfelt 23"/>
          <p:cNvSpPr txBox="1"/>
          <p:nvPr/>
        </p:nvSpPr>
        <p:spPr>
          <a:xfrm>
            <a:off x="4309204" y="2802516"/>
            <a:ext cx="3854370" cy="492443"/>
          </a:xfrm>
          <a:prstGeom prst="rect">
            <a:avLst/>
          </a:prstGeom>
          <a:noFill/>
        </p:spPr>
        <p:txBody>
          <a:bodyPr wrap="square" lIns="0" tIns="0" rIns="0" bIns="0" numCol="1" rtlCol="0">
            <a:spAutoFit/>
          </a:bodyPr>
          <a:lstStyle/>
          <a:p>
            <a:pPr algn="ctr"/>
            <a:r>
              <a:rPr lang="da-DK" sz="1050" b="1" dirty="0">
                <a:solidFill>
                  <a:schemeClr val="bg2"/>
                </a:solidFill>
              </a:rPr>
              <a:t>Direktører</a:t>
            </a:r>
          </a:p>
          <a:p>
            <a:r>
              <a:rPr lang="da-DK" sz="1100" dirty="0"/>
              <a:t>Nils Agerhus          </a:t>
            </a:r>
            <a:r>
              <a:rPr lang="da-DK" sz="1050" dirty="0"/>
              <a:t>Janus Breck      Jonas Zielke Schaarup </a:t>
            </a:r>
            <a:endParaRPr lang="da-DK" sz="1050" b="1" dirty="0">
              <a:solidFill>
                <a:schemeClr val="bg2"/>
              </a:solidFill>
            </a:endParaRPr>
          </a:p>
          <a:p>
            <a:endParaRPr lang="da-DK" sz="1050" b="1" dirty="0">
              <a:solidFill>
                <a:schemeClr val="bg2"/>
              </a:solidFill>
            </a:endParaRPr>
          </a:p>
        </p:txBody>
      </p:sp>
      <p:sp>
        <p:nvSpPr>
          <p:cNvPr id="25" name="Tekstfelt 24"/>
          <p:cNvSpPr txBox="1"/>
          <p:nvPr/>
        </p:nvSpPr>
        <p:spPr>
          <a:xfrm>
            <a:off x="838612" y="3602054"/>
            <a:ext cx="1847244" cy="23083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a-DK" sz="1200" b="1" dirty="0">
                <a:solidFill>
                  <a:schemeClr val="bg2"/>
                </a:solidFill>
                <a:latin typeface="+mj-lt"/>
              </a:rPr>
              <a:t>Center for Koordination </a:t>
            </a:r>
          </a:p>
          <a:p>
            <a:pPr algn="ctr"/>
            <a:r>
              <a:rPr lang="da-DK" sz="1200" b="1" dirty="0">
                <a:solidFill>
                  <a:schemeClr val="bg2"/>
                </a:solidFill>
                <a:latin typeface="+mj-lt"/>
              </a:rPr>
              <a:t>og Kommunikation</a:t>
            </a: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r>
              <a:rPr lang="da-DK" sz="1050" b="1" dirty="0">
                <a:solidFill>
                  <a:schemeClr val="bg2"/>
                </a:solidFill>
                <a:latin typeface="+mj-lt"/>
              </a:rPr>
              <a:t>Minister- og Ledelsessekretariatet</a:t>
            </a: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r>
              <a:rPr lang="da-DK" sz="1050" b="1" dirty="0">
                <a:solidFill>
                  <a:schemeClr val="bg2"/>
                </a:solidFill>
                <a:latin typeface="+mj-lt"/>
              </a:rPr>
              <a:t>Presse- og Kommunikation</a:t>
            </a: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r>
              <a:rPr lang="da-DK" sz="1050" b="1" dirty="0">
                <a:solidFill>
                  <a:schemeClr val="bg2"/>
                </a:solidFill>
                <a:latin typeface="+mj-lt"/>
              </a:rPr>
              <a:t>Strategisk Udviklingssekretariat</a:t>
            </a: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</p:txBody>
      </p:sp>
      <p:sp>
        <p:nvSpPr>
          <p:cNvPr id="26" name="Tekstfelt 25"/>
          <p:cNvSpPr txBox="1"/>
          <p:nvPr/>
        </p:nvSpPr>
        <p:spPr>
          <a:xfrm>
            <a:off x="3031856" y="3594359"/>
            <a:ext cx="1835888" cy="26853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a-DK" sz="1200" b="1" dirty="0">
                <a:solidFill>
                  <a:schemeClr val="bg2"/>
                </a:solidFill>
                <a:latin typeface="+mj-lt"/>
              </a:rPr>
              <a:t>Center for Forsknings- </a:t>
            </a:r>
          </a:p>
          <a:p>
            <a:pPr algn="ctr"/>
            <a:r>
              <a:rPr lang="da-DK" sz="1200" b="1" dirty="0">
                <a:solidFill>
                  <a:schemeClr val="bg2"/>
                </a:solidFill>
                <a:latin typeface="+mj-lt"/>
              </a:rPr>
              <a:t>og Innovationspolitik, </a:t>
            </a:r>
          </a:p>
          <a:p>
            <a:pPr algn="ctr"/>
            <a:r>
              <a:rPr lang="da-DK" sz="1200" b="1" dirty="0">
                <a:solidFill>
                  <a:schemeClr val="bg2"/>
                </a:solidFill>
                <a:latin typeface="+mj-lt"/>
              </a:rPr>
              <a:t>Jura og Internationale Forhold</a:t>
            </a: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r>
              <a:rPr lang="da-DK" sz="1050" b="1" dirty="0">
                <a:solidFill>
                  <a:schemeClr val="bg2"/>
                </a:solidFill>
                <a:latin typeface="+mj-lt"/>
              </a:rPr>
              <a:t>Forsknings- og Innovationspolitik</a:t>
            </a: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r>
              <a:rPr lang="da-DK" sz="1050" b="1" dirty="0">
                <a:solidFill>
                  <a:schemeClr val="bg2"/>
                </a:solidFill>
                <a:latin typeface="+mj-lt"/>
              </a:rPr>
              <a:t>Jura</a:t>
            </a: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endParaRPr lang="da-DK" sz="1050" b="1" dirty="0">
              <a:solidFill>
                <a:schemeClr val="bg2"/>
              </a:solidFill>
              <a:latin typeface="+mj-lt"/>
            </a:endParaRPr>
          </a:p>
          <a:p>
            <a:pPr algn="ctr"/>
            <a:r>
              <a:rPr lang="da-DK" sz="1050" b="1" dirty="0">
                <a:solidFill>
                  <a:schemeClr val="bg2"/>
                </a:solidFill>
                <a:latin typeface="+mj-lt"/>
              </a:rPr>
              <a:t>Internationale Forhold</a:t>
            </a:r>
          </a:p>
          <a:p>
            <a:pPr algn="ctr"/>
            <a:endParaRPr lang="da-DK" sz="1050" dirty="0">
              <a:latin typeface="+mj-lt"/>
            </a:endParaRPr>
          </a:p>
          <a:p>
            <a:pPr algn="ctr"/>
            <a:endParaRPr lang="da-DK" sz="1100" b="1" dirty="0">
              <a:solidFill>
                <a:schemeClr val="bg2"/>
              </a:solidFill>
            </a:endParaRPr>
          </a:p>
        </p:txBody>
      </p:sp>
      <p:sp>
        <p:nvSpPr>
          <p:cNvPr id="27" name="Tekstfelt 26"/>
          <p:cNvSpPr txBox="1"/>
          <p:nvPr/>
        </p:nvSpPr>
        <p:spPr>
          <a:xfrm>
            <a:off x="5172709" y="3602054"/>
            <a:ext cx="1933698" cy="24699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a-DK" sz="1200" b="1" dirty="0">
                <a:solidFill>
                  <a:schemeClr val="bg2"/>
                </a:solidFill>
              </a:rPr>
              <a:t>Center for Uddannelses-politik og Trivsel</a:t>
            </a: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  <a:p>
            <a:pPr algn="ctr"/>
            <a:r>
              <a:rPr lang="da-DK" sz="1050" dirty="0">
                <a:solidFill>
                  <a:schemeClr val="bg2"/>
                </a:solidFill>
              </a:rPr>
              <a:t>Profession-, erhvervs-rettede-, og maritime uddannelser</a:t>
            </a:r>
          </a:p>
          <a:p>
            <a:pPr algn="ctr"/>
            <a:endParaRPr lang="da-DK" sz="1050" dirty="0">
              <a:solidFill>
                <a:schemeClr val="bg2"/>
              </a:solidFill>
            </a:endParaRPr>
          </a:p>
          <a:p>
            <a:pPr algn="ctr"/>
            <a:endParaRPr lang="da-DK" sz="1050" dirty="0">
              <a:solidFill>
                <a:schemeClr val="bg2"/>
              </a:solidFill>
            </a:endParaRPr>
          </a:p>
          <a:p>
            <a:pPr algn="ctr"/>
            <a:r>
              <a:rPr lang="da-DK" sz="1050" dirty="0">
                <a:solidFill>
                  <a:schemeClr val="bg2"/>
                </a:solidFill>
              </a:rPr>
              <a:t>Universitet og </a:t>
            </a:r>
          </a:p>
          <a:p>
            <a:pPr algn="ctr"/>
            <a:r>
              <a:rPr lang="da-DK" sz="1050" dirty="0">
                <a:solidFill>
                  <a:schemeClr val="bg2"/>
                </a:solidFill>
              </a:rPr>
              <a:t>kunstneriske uddannelser</a:t>
            </a:r>
          </a:p>
          <a:p>
            <a:pPr algn="ctr"/>
            <a:endParaRPr lang="da-DK" sz="1050" dirty="0">
              <a:solidFill>
                <a:schemeClr val="bg2"/>
              </a:solidFill>
            </a:endParaRPr>
          </a:p>
          <a:p>
            <a:pPr algn="ctr"/>
            <a:endParaRPr lang="da-DK" sz="1050" dirty="0">
              <a:solidFill>
                <a:schemeClr val="bg2"/>
              </a:solidFill>
            </a:endParaRPr>
          </a:p>
          <a:p>
            <a:pPr algn="ctr"/>
            <a:r>
              <a:rPr lang="da-DK" sz="1050" dirty="0">
                <a:solidFill>
                  <a:schemeClr val="bg2"/>
                </a:solidFill>
              </a:rPr>
              <a:t>Tværgående uddannelses-politik og trivsel </a:t>
            </a:r>
          </a:p>
        </p:txBody>
      </p:sp>
      <p:sp>
        <p:nvSpPr>
          <p:cNvPr id="28" name="Tekstfelt 27"/>
          <p:cNvSpPr txBox="1"/>
          <p:nvPr/>
        </p:nvSpPr>
        <p:spPr>
          <a:xfrm>
            <a:off x="7460857" y="3586265"/>
            <a:ext cx="1733550" cy="15004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a-DK" sz="1200" b="1" dirty="0">
                <a:solidFill>
                  <a:schemeClr val="bg2"/>
                </a:solidFill>
              </a:rPr>
              <a:t>Center for Økonomi </a:t>
            </a:r>
          </a:p>
          <a:p>
            <a:pPr algn="ctr"/>
            <a:r>
              <a:rPr lang="da-DK" sz="1200" b="1" dirty="0">
                <a:solidFill>
                  <a:schemeClr val="bg2"/>
                </a:solidFill>
              </a:rPr>
              <a:t>og Analyse </a:t>
            </a: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  <a:p>
            <a:pPr algn="ctr"/>
            <a:r>
              <a:rPr lang="da-DK" sz="1050" b="1" dirty="0">
                <a:solidFill>
                  <a:schemeClr val="bg2"/>
                </a:solidFill>
              </a:rPr>
              <a:t>Økonomi</a:t>
            </a: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  <a:p>
            <a:pPr algn="ctr"/>
            <a:r>
              <a:rPr lang="da-DK" sz="1050" b="1" dirty="0">
                <a:solidFill>
                  <a:schemeClr val="bg2"/>
                </a:solidFill>
              </a:rPr>
              <a:t>Analyse </a:t>
            </a:r>
          </a:p>
          <a:p>
            <a:pPr algn="ctr"/>
            <a:endParaRPr lang="da-DK" sz="1050" dirty="0"/>
          </a:p>
        </p:txBody>
      </p:sp>
      <p:sp>
        <p:nvSpPr>
          <p:cNvPr id="29" name="Tekstfelt 28"/>
          <p:cNvSpPr txBox="1"/>
          <p:nvPr/>
        </p:nvSpPr>
        <p:spPr>
          <a:xfrm>
            <a:off x="9653895" y="3586265"/>
            <a:ext cx="1733550" cy="23083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a-DK" sz="1200" b="1" dirty="0">
                <a:solidFill>
                  <a:schemeClr val="bg2"/>
                </a:solidFill>
              </a:rPr>
              <a:t>Center for HR og Forretningsudvikling</a:t>
            </a: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  <a:p>
            <a:pPr algn="ctr"/>
            <a:r>
              <a:rPr lang="da-DK" sz="1050" dirty="0">
                <a:solidFill>
                  <a:schemeClr val="bg2"/>
                </a:solidFill>
              </a:rPr>
              <a:t>Rekruttering og personaleadministration</a:t>
            </a:r>
          </a:p>
          <a:p>
            <a:pPr algn="ctr"/>
            <a:endParaRPr lang="da-DK" sz="1050" dirty="0">
              <a:solidFill>
                <a:schemeClr val="bg2"/>
              </a:solidFill>
            </a:endParaRPr>
          </a:p>
          <a:p>
            <a:pPr algn="ctr"/>
            <a:endParaRPr lang="da-DK" sz="1050" dirty="0">
              <a:solidFill>
                <a:schemeClr val="bg2"/>
              </a:solidFill>
            </a:endParaRPr>
          </a:p>
          <a:p>
            <a:pPr algn="ctr"/>
            <a:r>
              <a:rPr lang="da-DK" sz="1050" dirty="0">
                <a:solidFill>
                  <a:schemeClr val="bg2"/>
                </a:solidFill>
              </a:rPr>
              <a:t>Forretning og udvikling</a:t>
            </a:r>
          </a:p>
          <a:p>
            <a:pPr algn="ctr"/>
            <a:endParaRPr lang="da-DK" sz="1050" dirty="0">
              <a:solidFill>
                <a:schemeClr val="bg2"/>
              </a:solidFill>
            </a:endParaRPr>
          </a:p>
          <a:p>
            <a:pPr algn="ctr"/>
            <a:endParaRPr lang="da-DK" sz="1050" dirty="0">
              <a:solidFill>
                <a:schemeClr val="bg2"/>
              </a:solidFill>
            </a:endParaRPr>
          </a:p>
          <a:p>
            <a:pPr algn="ctr"/>
            <a:r>
              <a:rPr lang="da-DK" sz="1050" dirty="0">
                <a:solidFill>
                  <a:schemeClr val="bg2"/>
                </a:solidFill>
              </a:rPr>
              <a:t>Dataanalyse og overvågning</a:t>
            </a:r>
          </a:p>
          <a:p>
            <a:pPr algn="ctr"/>
            <a:endParaRPr lang="da-DK" sz="1050" b="1" dirty="0">
              <a:solidFill>
                <a:schemeClr val="bg2"/>
              </a:solidFill>
            </a:endParaRPr>
          </a:p>
        </p:txBody>
      </p:sp>
      <p:cxnSp>
        <p:nvCxnSpPr>
          <p:cNvPr id="31" name="Lige forbindelse 30"/>
          <p:cNvCxnSpPr/>
          <p:nvPr/>
        </p:nvCxnSpPr>
        <p:spPr>
          <a:xfrm flipV="1">
            <a:off x="8229969" y="2969685"/>
            <a:ext cx="358536" cy="166"/>
          </a:xfrm>
          <a:prstGeom prst="line">
            <a:avLst/>
          </a:prstGeom>
          <a:ln w="28575">
            <a:solidFill>
              <a:schemeClr val="accent5">
                <a:lumMod val="40000"/>
                <a:lumOff val="60000"/>
                <a:alpha val="6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8540418" y="2627913"/>
            <a:ext cx="694176" cy="662615"/>
          </a:xfrm>
          <a:prstGeom prst="ellipse">
            <a:avLst/>
          </a:prstGeom>
          <a:solidFill>
            <a:schemeClr val="accent5">
              <a:lumMod val="40000"/>
              <a:lumOff val="6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  <p:sp>
        <p:nvSpPr>
          <p:cNvPr id="35" name="Tekstfelt 34"/>
          <p:cNvSpPr txBox="1"/>
          <p:nvPr/>
        </p:nvSpPr>
        <p:spPr>
          <a:xfrm>
            <a:off x="8561158" y="2857333"/>
            <a:ext cx="64790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a-DK" sz="800" b="1" dirty="0" err="1">
                <a:solidFill>
                  <a:schemeClr val="bg2"/>
                </a:solidFill>
              </a:rPr>
              <a:t>Compliance</a:t>
            </a:r>
            <a:r>
              <a:rPr lang="da-DK" sz="800" b="1" dirty="0">
                <a:solidFill>
                  <a:schemeClr val="bg2"/>
                </a:solidFill>
              </a:rPr>
              <a:t> DPO</a:t>
            </a:r>
          </a:p>
        </p:txBody>
      </p:sp>
      <p:sp>
        <p:nvSpPr>
          <p:cNvPr id="5" name="Ellipse 4"/>
          <p:cNvSpPr/>
          <p:nvPr/>
        </p:nvSpPr>
        <p:spPr>
          <a:xfrm>
            <a:off x="7543866" y="4551687"/>
            <a:ext cx="1581543" cy="609111"/>
          </a:xfrm>
          <a:prstGeom prst="ellipse">
            <a:avLst/>
          </a:prstGeom>
          <a:noFill/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sz="2000" noProof="0" dirty="0" err="1"/>
          </a:p>
        </p:txBody>
      </p:sp>
    </p:spTree>
    <p:extLst>
      <p:ext uri="{BB962C8B-B14F-4D97-AF65-F5344CB8AC3E}">
        <p14:creationId xmlns:p14="http://schemas.microsoft.com/office/powerpoint/2010/main" val="3291888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xx</a:t>
            </a:r>
          </a:p>
        </p:txBody>
      </p:sp>
      <p:sp>
        <p:nvSpPr>
          <p:cNvPr id="2" name="Pladsholder til sidefod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3" name="Pladsholder til slide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da-DK"/>
              <a:t>Side </a:t>
            </a:r>
            <a:fld id="{24C8C45C-947F-4981-8B3F-4F32E973C901}" type="slidenum">
              <a:rPr lang="da-DK" smtClean="0"/>
              <a:pPr algn="l"/>
              <a:t>7</a:t>
            </a:fld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5"/>
          </p:nvPr>
        </p:nvSpPr>
        <p:spPr>
          <a:xfrm>
            <a:off x="728663" y="1340524"/>
            <a:ext cx="11147903" cy="539367"/>
          </a:xfrm>
        </p:spPr>
        <p:txBody>
          <a:bodyPr/>
          <a:lstStyle/>
          <a:p>
            <a:r>
              <a:rPr lang="da-DK" dirty="0"/>
              <a:t>xx</a:t>
            </a:r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6"/>
          </p:nvPr>
        </p:nvSpPr>
        <p:spPr>
          <a:xfrm>
            <a:off x="730249" y="5998843"/>
            <a:ext cx="10826744" cy="462063"/>
          </a:xfrm>
        </p:spPr>
        <p:txBody>
          <a:bodyPr/>
          <a:lstStyle/>
          <a:p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xx</a:t>
            </a:r>
            <a:endParaRPr lang="da-DK" sz="800" dirty="0"/>
          </a:p>
        </p:txBody>
      </p:sp>
      <p:graphicFrame>
        <p:nvGraphicFramePr>
          <p:cNvPr id="16" name="Pladsholder til indhold 15" descr="{&quot;Xml&quot;:&quot;&lt;?xml version=\&quot;1.0\&quot; encoding=\&quot;utf-16\&quot;?&gt;\r\n&lt;ChartInfo xmlns:xsi=\&quot;http://www.w3.org/2001/XMLSchema-instance\&quot; xmlns:xsd=\&quot;http://www.w3.org/2001/XMLSchema\&quot;&gt;\r\n  &lt;SubtitleFontSize&gt;5&lt;/SubtitleFontSize&gt;\r\n  &lt;FunctionHistory&gt;\r\n    &lt;Item&gt;\r\n      &lt;Key&gt;\r\n        &lt;int&gt;99&lt;/int&gt;\r\n      &lt;/Key&gt;\r\n      &lt;Value&gt;\r\n        &lt;Cmd case=\&quot;axis_y_title\&quot; title=\&quot;Y-akse titel\&quot; font=\&quot;Arial\&quot; font-size=\&quot;7\&quot; margin=\&quot;0.2\&quot; override=\&quot;false\&quot; alignFromLeft=\&quot;excel;-0.5,word;-0.5,powerPoint;-0.5\&quot; alignFromRight=\&quot;excel;-0.5,word;-0.5,powerPoint;-0.5\&quot; IsRe=\&quot;1\&quot; /&gt;\r\n      &lt;/Value&gt;\r\n    &lt;/Item&gt;\r\n  &lt;/FunctionHistory&gt;\r\n  &lt;TypeSet&gt;true&lt;/TypeSet&gt;\r\n  &lt;ChartType&gt;4&lt;/ChartType&gt;\r\n  &lt;UsedPath&gt;C:\\ProgramData\\OfficeExtensions\\Content\\CorporateCharts\\2D Kurvediagram&lt;/UsedPath&gt;\r\n&lt;/ChartInfo&gt;&quot;}"/>
          <p:cNvGraphicFramePr>
            <a:graphicFrameLocks noGrp="1"/>
          </p:cNvGraphicFramePr>
          <p:nvPr>
            <p:ph sz="quarter" idx="13"/>
          </p:nvPr>
        </p:nvGraphicFramePr>
        <p:xfrm>
          <a:off x="728663" y="1895383"/>
          <a:ext cx="5256212" cy="39863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" name="Pladsholder til indhold 16" descr="{&quot;Xml&quot;:&quot;&lt;?xml version=\&quot;1.0\&quot; encoding=\&quot;utf-16\&quot;?&gt;\r\n&lt;ChartInfo xmlns:xsi=\&quot;http://www.w3.org/2001/XMLSchema-instance\&quot; xmlns:xsd=\&quot;http://www.w3.org/2001/XMLSchema\&quot;&gt;\r\n  &lt;SubtitleFontSize&gt;5&lt;/SubtitleFontSize&gt;\r\n  &lt;FunctionHistory&gt;\r\n    &lt;Item&gt;\r\n      &lt;Key&gt;\r\n        &lt;int&gt;99&lt;/int&gt;\r\n      &lt;/Key&gt;\r\n      &lt;Value&gt;\r\n        &lt;Cmd case=\&quot;axis_y_title\&quot; title=\&quot;Y-akse titel\&quot; font=\&quot;Arial\&quot; font-size=\&quot;7\&quot; margin=\&quot;0.2\&quot; override=\&quot;false\&quot; alignFromLeft=\&quot;excel;-0.5,word;-0.5,powerPoint;-0.5\&quot; alignFromRight=\&quot;excel;-0.5,word;-0.5,powerPoint;-0.5\&quot; IsRe=\&quot;1\&quot; /&gt;\r\n      &lt;/Value&gt;\r\n    &lt;/Item&gt;\r\n    &lt;Item&gt;\r\n      &lt;Key&gt;\r\n        &lt;int&gt;-1&lt;/int&gt;\r\n      &lt;/Key&gt;\r\n      &lt;Value&gt;\r\n        &lt;Cmd case=\&quot;copy_fill\&quot; input=\&quot;@templ\&quot; hc-path=\&quot;C:\\ProgramData\\OfficeExtensions\\Content\\CorporateCharts\\Søjle Stablet\&quot; IsRe=\&quot;1\&quot; /&gt;\r\n      &lt;/Value&gt;\r\n    &lt;/Item&gt;\r\n  &lt;/FunctionHistory&gt;\r\n  &lt;TypeSet&gt;true&lt;/TypeSet&gt;\r\n  &lt;ChartType&gt;4&lt;/ChartType&gt;\r\n  &lt;UsedPath&gt;C:\\ProgramData\\OfficeExtensions\\Content\\CorporateCharts\\2D Kurvediagram&lt;/UsedPath&gt;\r\n&lt;/ChartInfo&gt;&quot;}"/>
          <p:cNvGraphicFramePr>
            <a:graphicFrameLocks noGrp="1"/>
          </p:cNvGraphicFramePr>
          <p:nvPr>
            <p:ph sz="quarter" idx="18"/>
          </p:nvPr>
        </p:nvGraphicFramePr>
        <p:xfrm>
          <a:off x="6203950" y="1895383"/>
          <a:ext cx="5254625" cy="39863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97609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/>
          <p:cNvSpPr>
            <a:spLocks noGrp="1"/>
          </p:cNvSpPr>
          <p:nvPr>
            <p:ph type="sldNum" sz="quarter" idx="4294967295"/>
          </p:nvPr>
        </p:nvSpPr>
        <p:spPr>
          <a:xfrm>
            <a:off x="11745913" y="6553200"/>
            <a:ext cx="446087" cy="180975"/>
          </a:xfrm>
        </p:spPr>
        <p:txBody>
          <a:bodyPr/>
          <a:lstStyle/>
          <a:p>
            <a:pPr algn="l"/>
            <a:r>
              <a:rPr lang="da-DK"/>
              <a:t>Side </a:t>
            </a:r>
            <a:fld id="{24C8C45C-947F-4981-8B3F-4F32E973C901}" type="slidenum">
              <a:rPr lang="da-DK" smtClean="0"/>
              <a:pPr algn="l"/>
              <a:t>8</a:t>
            </a:fld>
            <a:endParaRPr lang="da-DK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BC14F2E-CA09-114C-920F-9F8BDADE8B5D}"/>
              </a:ext>
            </a:extLst>
          </p:cNvPr>
          <p:cNvGrpSpPr>
            <a:grpSpLocks noChangeAspect="1"/>
          </p:cNvGrpSpPr>
          <p:nvPr/>
        </p:nvGrpSpPr>
        <p:grpSpPr>
          <a:xfrm>
            <a:off x="2430180" y="2545917"/>
            <a:ext cx="6805367" cy="1459700"/>
            <a:chOff x="627889" y="3117810"/>
            <a:chExt cx="10062870" cy="2158410"/>
          </a:xfrm>
        </p:grpSpPr>
        <p:cxnSp>
          <p:nvCxnSpPr>
            <p:cNvPr id="9" name="Lige pilforbindelse 5">
              <a:extLst>
                <a:ext uri="{FF2B5EF4-FFF2-40B4-BE49-F238E27FC236}">
                  <a16:creationId xmlns:a16="http://schemas.microsoft.com/office/drawing/2014/main" id="{99DBFBDC-B34F-4149-8FB8-48369ED20A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0250" y="4541193"/>
              <a:ext cx="9960509" cy="14900"/>
            </a:xfrm>
            <a:prstGeom prst="straightConnector1">
              <a:avLst/>
            </a:prstGeom>
            <a:ln w="381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kstfelt 6">
              <a:extLst>
                <a:ext uri="{FF2B5EF4-FFF2-40B4-BE49-F238E27FC236}">
                  <a16:creationId xmlns:a16="http://schemas.microsoft.com/office/drawing/2014/main" id="{C5D0CB3A-68E4-E64B-A86E-78870C890574}"/>
                </a:ext>
              </a:extLst>
            </p:cNvPr>
            <p:cNvSpPr txBox="1"/>
            <p:nvPr/>
          </p:nvSpPr>
          <p:spPr>
            <a:xfrm>
              <a:off x="2747743" y="4957650"/>
              <a:ext cx="1892174" cy="3185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da-DK" sz="1400" dirty="0"/>
                <a:t>Primo 2021</a:t>
              </a:r>
            </a:p>
          </p:txBody>
        </p:sp>
        <p:sp>
          <p:nvSpPr>
            <p:cNvPr id="11" name="Tekstfelt 7">
              <a:extLst>
                <a:ext uri="{FF2B5EF4-FFF2-40B4-BE49-F238E27FC236}">
                  <a16:creationId xmlns:a16="http://schemas.microsoft.com/office/drawing/2014/main" id="{E85BDD54-02E1-4E44-88C1-1F31F52B816A}"/>
                </a:ext>
              </a:extLst>
            </p:cNvPr>
            <p:cNvSpPr txBox="1"/>
            <p:nvPr/>
          </p:nvSpPr>
          <p:spPr>
            <a:xfrm>
              <a:off x="4848011" y="4957650"/>
              <a:ext cx="1272013" cy="3185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da-DK" sz="1400" dirty="0"/>
                <a:t>Maj 2021</a:t>
              </a:r>
            </a:p>
          </p:txBody>
        </p:sp>
        <p:sp>
          <p:nvSpPr>
            <p:cNvPr id="12" name="Tekstfelt 8">
              <a:extLst>
                <a:ext uri="{FF2B5EF4-FFF2-40B4-BE49-F238E27FC236}">
                  <a16:creationId xmlns:a16="http://schemas.microsoft.com/office/drawing/2014/main" id="{E5A7312A-D147-374F-A54F-3D342501CEBD}"/>
                </a:ext>
              </a:extLst>
            </p:cNvPr>
            <p:cNvSpPr txBox="1"/>
            <p:nvPr/>
          </p:nvSpPr>
          <p:spPr>
            <a:xfrm>
              <a:off x="6606275" y="4939878"/>
              <a:ext cx="1272013" cy="3185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da-DK" sz="1400" dirty="0"/>
                <a:t>Juni 2021</a:t>
              </a:r>
            </a:p>
          </p:txBody>
        </p:sp>
        <p:sp>
          <p:nvSpPr>
            <p:cNvPr id="13" name="Tekstfelt 9">
              <a:extLst>
                <a:ext uri="{FF2B5EF4-FFF2-40B4-BE49-F238E27FC236}">
                  <a16:creationId xmlns:a16="http://schemas.microsoft.com/office/drawing/2014/main" id="{E12CEFDF-4760-6242-900C-4BEDE3A91A5D}"/>
                </a:ext>
              </a:extLst>
            </p:cNvPr>
            <p:cNvSpPr txBox="1"/>
            <p:nvPr/>
          </p:nvSpPr>
          <p:spPr>
            <a:xfrm>
              <a:off x="8727665" y="4957650"/>
              <a:ext cx="1628116" cy="3185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da-DK" sz="1400" dirty="0"/>
                <a:t>Efterår 2021</a:t>
              </a:r>
            </a:p>
          </p:txBody>
        </p:sp>
        <p:sp>
          <p:nvSpPr>
            <p:cNvPr id="14" name="Tekstfelt 10">
              <a:extLst>
                <a:ext uri="{FF2B5EF4-FFF2-40B4-BE49-F238E27FC236}">
                  <a16:creationId xmlns:a16="http://schemas.microsoft.com/office/drawing/2014/main" id="{09AAE875-58DC-7648-8B07-9C23C3E06B11}"/>
                </a:ext>
              </a:extLst>
            </p:cNvPr>
            <p:cNvSpPr txBox="1"/>
            <p:nvPr/>
          </p:nvSpPr>
          <p:spPr>
            <a:xfrm>
              <a:off x="2639547" y="3636793"/>
              <a:ext cx="1521831" cy="63713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a-DK" sz="1400" dirty="0">
                  <a:solidFill>
                    <a:schemeClr val="bg2"/>
                  </a:solidFill>
                </a:rPr>
                <a:t>Politik-formulering</a:t>
              </a:r>
            </a:p>
          </p:txBody>
        </p:sp>
        <p:sp>
          <p:nvSpPr>
            <p:cNvPr id="15" name="Tekstfelt 11">
              <a:extLst>
                <a:ext uri="{FF2B5EF4-FFF2-40B4-BE49-F238E27FC236}">
                  <a16:creationId xmlns:a16="http://schemas.microsoft.com/office/drawing/2014/main" id="{CDFE045C-375C-1A40-A059-0562E3F2C7E1}"/>
                </a:ext>
              </a:extLst>
            </p:cNvPr>
            <p:cNvSpPr txBox="1"/>
            <p:nvPr/>
          </p:nvSpPr>
          <p:spPr>
            <a:xfrm>
              <a:off x="4626517" y="3634496"/>
              <a:ext cx="1684576" cy="63713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a-DK" sz="1400" dirty="0">
                  <a:solidFill>
                    <a:schemeClr val="bg2"/>
                  </a:solidFill>
                </a:rPr>
                <a:t>Regeringens udspil</a:t>
              </a:r>
            </a:p>
          </p:txBody>
        </p:sp>
        <p:sp>
          <p:nvSpPr>
            <p:cNvPr id="16" name="Tekstfelt 12">
              <a:extLst>
                <a:ext uri="{FF2B5EF4-FFF2-40B4-BE49-F238E27FC236}">
                  <a16:creationId xmlns:a16="http://schemas.microsoft.com/office/drawing/2014/main" id="{0F0C69CF-B8A9-A445-AE26-DAB6875D74E0}"/>
                </a:ext>
              </a:extLst>
            </p:cNvPr>
            <p:cNvSpPr txBox="1"/>
            <p:nvPr/>
          </p:nvSpPr>
          <p:spPr>
            <a:xfrm>
              <a:off x="6399993" y="3634496"/>
              <a:ext cx="1684576" cy="63713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a-DK" sz="1400" dirty="0">
                  <a:solidFill>
                    <a:schemeClr val="bg2"/>
                  </a:solidFill>
                </a:rPr>
                <a:t>Aftale indgået</a:t>
              </a:r>
            </a:p>
          </p:txBody>
        </p:sp>
        <p:sp>
          <p:nvSpPr>
            <p:cNvPr id="17" name="Tekstfelt 13">
              <a:extLst>
                <a:ext uri="{FF2B5EF4-FFF2-40B4-BE49-F238E27FC236}">
                  <a16:creationId xmlns:a16="http://schemas.microsoft.com/office/drawing/2014/main" id="{825404EE-588E-3947-92C7-B8FD1C82131C}"/>
                </a:ext>
              </a:extLst>
            </p:cNvPr>
            <p:cNvSpPr txBox="1"/>
            <p:nvPr/>
          </p:nvSpPr>
          <p:spPr>
            <a:xfrm>
              <a:off x="8487747" y="3634495"/>
              <a:ext cx="2107950" cy="3185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a-DK" sz="1400" dirty="0">
                  <a:solidFill>
                    <a:schemeClr val="bg2"/>
                  </a:solidFill>
                </a:rPr>
                <a:t>Implementering</a:t>
              </a:r>
            </a:p>
          </p:txBody>
        </p:sp>
        <p:sp>
          <p:nvSpPr>
            <p:cNvPr id="18" name="Ellipse 4">
              <a:extLst>
                <a:ext uri="{FF2B5EF4-FFF2-40B4-BE49-F238E27FC236}">
                  <a16:creationId xmlns:a16="http://schemas.microsoft.com/office/drawing/2014/main" id="{E6B270EC-744E-AD45-8125-D447E5F40F9B}"/>
                </a:ext>
              </a:extLst>
            </p:cNvPr>
            <p:cNvSpPr/>
            <p:nvPr/>
          </p:nvSpPr>
          <p:spPr>
            <a:xfrm>
              <a:off x="5395118" y="4467193"/>
              <a:ext cx="177800" cy="1778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1400" noProof="0" dirty="0" err="1"/>
            </a:p>
          </p:txBody>
        </p:sp>
        <p:sp>
          <p:nvSpPr>
            <p:cNvPr id="19" name="Ellipse 14">
              <a:extLst>
                <a:ext uri="{FF2B5EF4-FFF2-40B4-BE49-F238E27FC236}">
                  <a16:creationId xmlns:a16="http://schemas.microsoft.com/office/drawing/2014/main" id="{B5DBFE84-C9D3-7146-9C49-C418E4ED1F13}"/>
                </a:ext>
              </a:extLst>
            </p:cNvPr>
            <p:cNvSpPr/>
            <p:nvPr/>
          </p:nvSpPr>
          <p:spPr>
            <a:xfrm>
              <a:off x="7153381" y="4471925"/>
              <a:ext cx="177800" cy="1778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1400" noProof="0" dirty="0" err="1"/>
            </a:p>
          </p:txBody>
        </p:sp>
        <p:sp>
          <p:nvSpPr>
            <p:cNvPr id="20" name="Tekstfelt 19">
              <a:extLst>
                <a:ext uri="{FF2B5EF4-FFF2-40B4-BE49-F238E27FC236}">
                  <a16:creationId xmlns:a16="http://schemas.microsoft.com/office/drawing/2014/main" id="{7A45C2C4-6990-5B49-8A1A-49AB7C624637}"/>
                </a:ext>
              </a:extLst>
            </p:cNvPr>
            <p:cNvSpPr txBox="1"/>
            <p:nvPr/>
          </p:nvSpPr>
          <p:spPr>
            <a:xfrm>
              <a:off x="627889" y="3634496"/>
              <a:ext cx="1268677" cy="63713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da-DK" sz="1400" dirty="0">
                  <a:solidFill>
                    <a:schemeClr val="bg2"/>
                  </a:solidFill>
                </a:rPr>
                <a:t>Politisk </a:t>
              </a:r>
              <a:br>
                <a:rPr lang="da-DK" sz="1400" dirty="0">
                  <a:solidFill>
                    <a:schemeClr val="bg2"/>
                  </a:solidFill>
                </a:rPr>
              </a:br>
              <a:r>
                <a:rPr lang="da-DK" sz="1400" dirty="0">
                  <a:solidFill>
                    <a:schemeClr val="bg2"/>
                  </a:solidFill>
                </a:rPr>
                <a:t>ønske</a:t>
              </a:r>
            </a:p>
          </p:txBody>
        </p:sp>
        <p:sp>
          <p:nvSpPr>
            <p:cNvPr id="21" name="Tekstfelt 21">
              <a:extLst>
                <a:ext uri="{FF2B5EF4-FFF2-40B4-BE49-F238E27FC236}">
                  <a16:creationId xmlns:a16="http://schemas.microsoft.com/office/drawing/2014/main" id="{2D2736CB-25D1-8C47-B6EA-6C11E3F29DAE}"/>
                </a:ext>
              </a:extLst>
            </p:cNvPr>
            <p:cNvSpPr txBox="1"/>
            <p:nvPr/>
          </p:nvSpPr>
          <p:spPr>
            <a:xfrm>
              <a:off x="870784" y="4957650"/>
              <a:ext cx="782890" cy="3185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da-DK" sz="1400" dirty="0"/>
                <a:t>2020</a:t>
              </a:r>
            </a:p>
          </p:txBody>
        </p:sp>
        <p:sp>
          <p:nvSpPr>
            <p:cNvPr id="22" name="Rektangel 23">
              <a:extLst>
                <a:ext uri="{FF2B5EF4-FFF2-40B4-BE49-F238E27FC236}">
                  <a16:creationId xmlns:a16="http://schemas.microsoft.com/office/drawing/2014/main" id="{665689CB-7CCE-F541-8BFD-3993431BA7CD}"/>
                </a:ext>
              </a:extLst>
            </p:cNvPr>
            <p:cNvSpPr/>
            <p:nvPr/>
          </p:nvSpPr>
          <p:spPr>
            <a:xfrm>
              <a:off x="1763713" y="4339690"/>
              <a:ext cx="760412" cy="4455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1400" noProof="0" dirty="0" err="1"/>
            </a:p>
          </p:txBody>
        </p:sp>
        <p:sp>
          <p:nvSpPr>
            <p:cNvPr id="23" name="Kombinationstegning: figur 39">
              <a:extLst>
                <a:ext uri="{FF2B5EF4-FFF2-40B4-BE49-F238E27FC236}">
                  <a16:creationId xmlns:a16="http://schemas.microsoft.com/office/drawing/2014/main" id="{83D2DE4B-DCED-944D-82C0-C18501523194}"/>
                </a:ext>
              </a:extLst>
            </p:cNvPr>
            <p:cNvSpPr/>
            <p:nvPr/>
          </p:nvSpPr>
          <p:spPr>
            <a:xfrm>
              <a:off x="1748631" y="4244315"/>
              <a:ext cx="790575" cy="676202"/>
            </a:xfrm>
            <a:custGeom>
              <a:avLst/>
              <a:gdLst>
                <a:gd name="connsiteX0" fmla="*/ 0 w 750887"/>
                <a:gd name="connsiteY0" fmla="*/ 306388 h 676202"/>
                <a:gd name="connsiteX1" fmla="*/ 107950 w 750887"/>
                <a:gd name="connsiteY1" fmla="*/ 668338 h 676202"/>
                <a:gd name="connsiteX2" fmla="*/ 225425 w 750887"/>
                <a:gd name="connsiteY2" fmla="*/ 0 h 676202"/>
                <a:gd name="connsiteX3" fmla="*/ 368300 w 750887"/>
                <a:gd name="connsiteY3" fmla="*/ 673100 h 676202"/>
                <a:gd name="connsiteX4" fmla="*/ 498475 w 750887"/>
                <a:gd name="connsiteY4" fmla="*/ 1588 h 676202"/>
                <a:gd name="connsiteX5" fmla="*/ 611187 w 750887"/>
                <a:gd name="connsiteY5" fmla="*/ 669925 h 676202"/>
                <a:gd name="connsiteX6" fmla="*/ 750887 w 750887"/>
                <a:gd name="connsiteY6" fmla="*/ 300038 h 67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0887" h="676202">
                  <a:moveTo>
                    <a:pt x="0" y="306388"/>
                  </a:moveTo>
                  <a:cubicBezTo>
                    <a:pt x="35189" y="512895"/>
                    <a:pt x="70379" y="719403"/>
                    <a:pt x="107950" y="668338"/>
                  </a:cubicBezTo>
                  <a:cubicBezTo>
                    <a:pt x="145521" y="617273"/>
                    <a:pt x="182033" y="-794"/>
                    <a:pt x="225425" y="0"/>
                  </a:cubicBezTo>
                  <a:cubicBezTo>
                    <a:pt x="268817" y="794"/>
                    <a:pt x="322792" y="672835"/>
                    <a:pt x="368300" y="673100"/>
                  </a:cubicBezTo>
                  <a:cubicBezTo>
                    <a:pt x="413808" y="673365"/>
                    <a:pt x="457994" y="2117"/>
                    <a:pt x="498475" y="1588"/>
                  </a:cubicBezTo>
                  <a:cubicBezTo>
                    <a:pt x="538956" y="1059"/>
                    <a:pt x="569118" y="620183"/>
                    <a:pt x="611187" y="669925"/>
                  </a:cubicBezTo>
                  <a:cubicBezTo>
                    <a:pt x="653256" y="719667"/>
                    <a:pt x="722047" y="354542"/>
                    <a:pt x="750887" y="300038"/>
                  </a:cubicBezTo>
                </a:path>
              </a:pathLst>
            </a:custGeom>
            <a:noFill/>
            <a:ln w="317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1200"/>
            </a:p>
          </p:txBody>
        </p:sp>
        <p:sp>
          <p:nvSpPr>
            <p:cNvPr id="24" name="Nedadgående pil 16">
              <a:extLst>
                <a:ext uri="{FF2B5EF4-FFF2-40B4-BE49-F238E27FC236}">
                  <a16:creationId xmlns:a16="http://schemas.microsoft.com/office/drawing/2014/main" id="{757FF63F-5DA3-1643-9565-97F95693B5B2}"/>
                </a:ext>
              </a:extLst>
            </p:cNvPr>
            <p:cNvSpPr/>
            <p:nvPr/>
          </p:nvSpPr>
          <p:spPr>
            <a:xfrm>
              <a:off x="7108930" y="3117810"/>
              <a:ext cx="266700" cy="324794"/>
            </a:xfrm>
            <a:prstGeom prst="downArrow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 sz="1400" noProof="0" dirty="0" err="1"/>
            </a:p>
          </p:txBody>
        </p:sp>
      </p:grpSp>
    </p:spTree>
    <p:extLst>
      <p:ext uri="{BB962C8B-B14F-4D97-AF65-F5344CB8AC3E}">
        <p14:creationId xmlns:p14="http://schemas.microsoft.com/office/powerpoint/2010/main" val="3723827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E708BBBD-1BCD-4750-8F07-FBF8AE04176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2DE112C2-1712-44CC-834C-1C3BC589790E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EB1060E-B2E0-4F17-A8B5-1DBABCA21F66}" type="datetime1">
              <a:rPr lang="da-DK" smtClean="0"/>
              <a:t>02.12.2021</a:t>
            </a:fld>
            <a:endParaRPr lang="en-GB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E0BE1478-8EF1-4A51-AD3F-3011C592E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- Præsentations titel</a:t>
            </a:r>
            <a:endParaRPr lang="en-GB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D69FEA3-D931-4430-807F-050509AB4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H1</a:t>
            </a:r>
            <a:endParaRPr lang="en-DK" dirty="0"/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C28E8C58-47D8-49B4-87B7-C9039424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958809"/>
            <a:ext cx="7398000" cy="4594594"/>
          </a:xfrm>
        </p:spPr>
        <p:txBody>
          <a:bodyPr/>
          <a:lstStyle/>
          <a:p>
            <a:pPr>
              <a:buNone/>
            </a:pPr>
            <a:r>
              <a:rPr lang="da-DK" sz="2000" b="1" u="sng" dirty="0">
                <a:solidFill>
                  <a:schemeClr val="tx1"/>
                </a:solidFill>
              </a:rPr>
              <a:t>P</a:t>
            </a:r>
            <a:endParaRPr lang="da-DK" sz="2000" dirty="0">
              <a:solidFill>
                <a:schemeClr val="tx1"/>
              </a:solidFill>
            </a:endParaRPr>
          </a:p>
        </p:txBody>
      </p:sp>
      <p:sp>
        <p:nvSpPr>
          <p:cNvPr id="7" name="Pladsholder til tekst 6">
            <a:extLst>
              <a:ext uri="{FF2B5EF4-FFF2-40B4-BE49-F238E27FC236}">
                <a16:creationId xmlns:a16="http://schemas.microsoft.com/office/drawing/2014/main" id="{C5D87007-8794-411A-88F3-752E4F3615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2109" y="180000"/>
            <a:ext cx="3450455" cy="6498000"/>
          </a:xfrm>
          <a:solidFill>
            <a:schemeClr val="bg2"/>
          </a:solidFill>
        </p:spPr>
        <p:txBody>
          <a:bodyPr anchor="ctr"/>
          <a:lstStyle/>
          <a:p>
            <a:pPr marL="0" indent="0" algn="l">
              <a:lnSpc>
                <a:spcPct val="100000"/>
              </a:lnSpc>
              <a:buNone/>
            </a:pPr>
            <a:r>
              <a:rPr lang="da-DK" sz="1200" dirty="0"/>
              <a:t>H4</a:t>
            </a:r>
            <a:br>
              <a:rPr lang="da-DK" sz="1200" dirty="0"/>
            </a:br>
            <a:r>
              <a:rPr lang="da-DK" sz="1200" b="0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46953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FM DK PowerPoint">
  <a:themeElements>
    <a:clrScheme name="UFM PP">
      <a:dk1>
        <a:srgbClr val="000000"/>
      </a:dk1>
      <a:lt1>
        <a:sysClr val="window" lastClr="FFFFFF"/>
      </a:lt1>
      <a:dk2>
        <a:srgbClr val="E6821E"/>
      </a:dk2>
      <a:lt2>
        <a:srgbClr val="46328C"/>
      </a:lt2>
      <a:accent1>
        <a:srgbClr val="BF1C80"/>
      </a:accent1>
      <a:accent2>
        <a:srgbClr val="5AB4E6"/>
      </a:accent2>
      <a:accent3>
        <a:srgbClr val="19528F"/>
      </a:accent3>
      <a:accent4>
        <a:srgbClr val="888888"/>
      </a:accent4>
      <a:accent5>
        <a:srgbClr val="9C88BB"/>
      </a:accent5>
      <a:accent6>
        <a:srgbClr val="72BB81"/>
      </a:accent6>
      <a:hlink>
        <a:srgbClr val="646464"/>
      </a:hlink>
      <a:folHlink>
        <a:srgbClr val="888888"/>
      </a:folHlink>
    </a:clrScheme>
    <a:fontScheme name="UFM">
      <a:majorFont>
        <a:latin typeface="Campton Book"/>
        <a:ea typeface=""/>
        <a:cs typeface=""/>
      </a:majorFont>
      <a:minorFont>
        <a:latin typeface="Campton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rtlCol="0" anchor="ctr"/>
      <a:lstStyle>
        <a:defPPr algn="ctr">
          <a:defRPr sz="2000" noProof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lank.potx" id="{2C00ECEB-3146-4BB7-99F7-453EE794F31D}" vid="{AB06151C-B489-4863-AF32-75670E0ED638}"/>
    </a:ext>
  </a:extLst>
</a:theme>
</file>

<file path=ppt/theme/theme2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kabelondesign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kabelondesign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Alliance+">
    <a:dk1>
      <a:sysClr val="windowText" lastClr="000000"/>
    </a:dk1>
    <a:lt1>
      <a:sysClr val="window" lastClr="FFFFFF"/>
    </a:lt1>
    <a:dk2>
      <a:srgbClr val="575756"/>
    </a:dk2>
    <a:lt2>
      <a:srgbClr val="E0CEB8"/>
    </a:lt2>
    <a:accent1>
      <a:srgbClr val="38A8E0"/>
    </a:accent1>
    <a:accent2>
      <a:srgbClr val="006E91"/>
    </a:accent2>
    <a:accent3>
      <a:srgbClr val="B2B2B2"/>
    </a:accent3>
    <a:accent4>
      <a:srgbClr val="C8D300"/>
    </a:accent4>
    <a:accent5>
      <a:srgbClr val="4E801F"/>
    </a:accent5>
    <a:accent6>
      <a:srgbClr val="EF7C2F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Alliance+">
    <a:dk1>
      <a:sysClr val="windowText" lastClr="000000"/>
    </a:dk1>
    <a:lt1>
      <a:sysClr val="window" lastClr="FFFFFF"/>
    </a:lt1>
    <a:dk2>
      <a:srgbClr val="575756"/>
    </a:dk2>
    <a:lt2>
      <a:srgbClr val="E0CEB8"/>
    </a:lt2>
    <a:accent1>
      <a:srgbClr val="38A8E0"/>
    </a:accent1>
    <a:accent2>
      <a:srgbClr val="006E91"/>
    </a:accent2>
    <a:accent3>
      <a:srgbClr val="B2B2B2"/>
    </a:accent3>
    <a:accent4>
      <a:srgbClr val="C8D300"/>
    </a:accent4>
    <a:accent5>
      <a:srgbClr val="4E801F"/>
    </a:accent5>
    <a:accent6>
      <a:srgbClr val="EF7C2F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181</Words>
  <Application>Microsoft Macintosh PowerPoint</Application>
  <PresentationFormat>Widescreen</PresentationFormat>
  <Paragraphs>102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Campton Book</vt:lpstr>
      <vt:lpstr>Arial</vt:lpstr>
      <vt:lpstr>UFM DK PowerPoint</vt:lpstr>
      <vt:lpstr>UFM DESIGN GUIDE: http://www.urgent.space/ufm-designguide#ufm-velkommen</vt:lpstr>
      <vt:lpstr>PowerPoint Presentation</vt:lpstr>
      <vt:lpstr>PowerPoint Presentation</vt:lpstr>
      <vt:lpstr>Agenda</vt:lpstr>
      <vt:lpstr>xxx</vt:lpstr>
      <vt:lpstr>Organisation i UFMs departement 5 centre</vt:lpstr>
      <vt:lpstr>xx</vt:lpstr>
      <vt:lpstr>PowerPoint Presentation</vt:lpstr>
      <vt:lpstr>H1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2021-08-05T10:25:47Z</dcterms:created>
  <dcterms:modified xsi:type="dcterms:W3CDTF">2021-12-02T01:10:51Z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</Properties>
</file>